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295" r:id="rId2"/>
    <p:sldId id="272" r:id="rId3"/>
    <p:sldId id="279" r:id="rId4"/>
    <p:sldId id="268" r:id="rId5"/>
    <p:sldId id="280" r:id="rId6"/>
    <p:sldId id="282" r:id="rId7"/>
    <p:sldId id="276" r:id="rId8"/>
    <p:sldId id="269" r:id="rId9"/>
    <p:sldId id="277" r:id="rId10"/>
    <p:sldId id="270" r:id="rId11"/>
    <p:sldId id="283" r:id="rId12"/>
    <p:sldId id="293" r:id="rId13"/>
    <p:sldId id="284" r:id="rId14"/>
    <p:sldId id="271" r:id="rId15"/>
    <p:sldId id="287" r:id="rId16"/>
    <p:sldId id="288" r:id="rId17"/>
    <p:sldId id="289" r:id="rId18"/>
    <p:sldId id="290" r:id="rId19"/>
    <p:sldId id="292" r:id="rId20"/>
  </p:sldIdLst>
  <p:sldSz cx="9144000" cy="6858000" type="screen4x3"/>
  <p:notesSz cx="6858000" cy="9144000"/>
  <p:custDataLst>
    <p:tags r:id="rId23"/>
  </p:custData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MS PGothic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howGuides="1">
      <p:cViewPr varScale="1">
        <p:scale>
          <a:sx n="96" d="100"/>
          <a:sy n="96" d="100"/>
        </p:scale>
        <p:origin x="645" y="5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0624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>
              <a:defRPr sz="1200"/>
            </a:lvl1pPr>
          </a:lstStyle>
          <a:p>
            <a:endParaRPr lang="zh-CN" altLang="zh-CN"/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defRPr sz="1200"/>
            </a:lvl1pPr>
          </a:lstStyle>
          <a:p>
            <a:endParaRPr lang="zh-CN" altLang="zh-CN"/>
          </a:p>
        </p:txBody>
      </p:sp>
      <p:sp>
        <p:nvSpPr>
          <p:cNvPr id="3072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>
              <a:defRPr sz="1200"/>
            </a:lvl1pPr>
          </a:lstStyle>
          <a:p>
            <a:endParaRPr lang="zh-CN" altLang="zh-CN"/>
          </a:p>
        </p:txBody>
      </p:sp>
      <p:sp>
        <p:nvSpPr>
          <p:cNvPr id="3072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r">
              <a:defRPr sz="1200"/>
            </a:lvl1pPr>
          </a:lstStyle>
          <a:p>
            <a:fld id="{FD16E7C5-1558-42A2-82E2-A8FCF6DBC922}" type="slidenum">
              <a:rPr lang="en-US" altLang="zh-CN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>
              <a:defRPr sz="1200"/>
            </a:lvl1pPr>
          </a:lstStyle>
          <a:p>
            <a:endParaRPr lang="zh-CN" altLang="zh-CN"/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defRPr sz="1200"/>
            </a:lvl1pPr>
          </a:lstStyle>
          <a:p>
            <a:endParaRPr lang="zh-CN" altLang="zh-CN"/>
          </a:p>
        </p:txBody>
      </p:sp>
      <p:sp>
        <p:nvSpPr>
          <p:cNvPr id="143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127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>
              <a:defRPr sz="1200"/>
            </a:lvl1pPr>
          </a:lstStyle>
          <a:p>
            <a:endParaRPr lang="zh-CN" altLang="zh-CN"/>
          </a:p>
        </p:txBody>
      </p:sp>
      <p:sp>
        <p:nvSpPr>
          <p:cNvPr id="1127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r">
              <a:defRPr sz="1200"/>
            </a:lvl1pPr>
          </a:lstStyle>
          <a:p>
            <a:fld id="{7C578547-67AE-42B0-AD6C-2E9EF534AB40}" type="slidenum">
              <a:rPr lang="en-US" altLang="zh-CN"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MS PGothic" panose="020B0600070205080204" pitchFamily="34" charset="-128"/>
        <a:cs typeface="MS PGothic" panose="020B0600070205080204" pitchFamily="34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MS PGothic" panose="020B0600070205080204" pitchFamily="34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5"/>
          <p:cNvSpPr>
            <a:spLocks noChangeShapeType="1"/>
          </p:cNvSpPr>
          <p:nvPr/>
        </p:nvSpPr>
        <p:spPr bwMode="auto">
          <a:xfrm>
            <a:off x="1485900" y="1447800"/>
            <a:ext cx="6172200" cy="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pPr>
              <a:defRPr/>
            </a:pPr>
            <a:endParaRPr lang="en-US">
              <a:latin typeface="Times New Roman" panose="02020603050405020304" pitchFamily="18" charset="0"/>
              <a:ea typeface="+mn-ea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2pPr lvl="1">
              <a:defRPr/>
            </a:lvl2pPr>
          </a:lstStyle>
          <a:p>
            <a:pPr lvl="1"/>
            <a:fld id="{978A80FE-85DA-4934-AF44-7CDD0186166F}" type="slidenum">
              <a:rPr lang="es-ES"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5"/>
          <p:cNvSpPr>
            <a:spLocks noChangeShapeType="1"/>
          </p:cNvSpPr>
          <p:nvPr/>
        </p:nvSpPr>
        <p:spPr bwMode="auto">
          <a:xfrm>
            <a:off x="609600" y="1447800"/>
            <a:ext cx="6172200" cy="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pPr>
              <a:defRPr/>
            </a:pPr>
            <a:endParaRPr lang="en-US">
              <a:latin typeface="Times New Roman" panose="02020603050405020304" pitchFamily="18" charset="0"/>
              <a:ea typeface="+mn-ea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2pPr lvl="1">
              <a:defRPr/>
            </a:lvl2pPr>
          </a:lstStyle>
          <a:p>
            <a:pPr lvl="1"/>
            <a:fld id="{642AEA81-A804-41B6-B60D-B76EF5F5ACC1}" type="slidenum">
              <a:rPr lang="es-ES"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5"/>
          <p:cNvSpPr>
            <a:spLocks noChangeShapeType="1"/>
          </p:cNvSpPr>
          <p:nvPr/>
        </p:nvSpPr>
        <p:spPr bwMode="auto">
          <a:xfrm>
            <a:off x="609600" y="1447800"/>
            <a:ext cx="6172200" cy="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pPr>
              <a:defRPr/>
            </a:pPr>
            <a:endParaRPr lang="en-US">
              <a:latin typeface="Times New Roman" panose="02020603050405020304" pitchFamily="18" charset="0"/>
              <a:ea typeface="+mn-ea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228600"/>
            <a:ext cx="1943100" cy="6019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28600"/>
            <a:ext cx="5676900" cy="6019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2pPr lvl="1">
              <a:defRPr/>
            </a:lvl2pPr>
          </a:lstStyle>
          <a:p>
            <a:pPr lvl="1"/>
            <a:fld id="{2EFD3A08-CD29-4B7C-9D61-0781442FB0B0}" type="slidenum">
              <a:rPr lang="es-ES"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5"/>
          <p:cNvSpPr>
            <a:spLocks noChangeShapeType="1"/>
          </p:cNvSpPr>
          <p:nvPr/>
        </p:nvSpPr>
        <p:spPr bwMode="auto">
          <a:xfrm>
            <a:off x="1371600" y="1447800"/>
            <a:ext cx="6172200" cy="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pPr>
              <a:defRPr/>
            </a:pPr>
            <a:endParaRPr lang="en-US">
              <a:latin typeface="Times New Roman" panose="02020603050405020304" pitchFamily="18" charset="0"/>
              <a:ea typeface="+mn-ea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defRPr>
            </a:lvl1pPr>
            <a:lvl2pPr>
              <a:defRPr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defRPr>
            </a:lvl2pPr>
            <a:lvl3pPr>
              <a:defRPr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defRPr>
            </a:lvl3pPr>
            <a:lvl4pPr>
              <a:defRPr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defRPr>
            </a:lvl4pPr>
            <a:lvl5pPr>
              <a:defRPr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2pPr lvl="1">
              <a:defRPr/>
            </a:lvl2pPr>
          </a:lstStyle>
          <a:p>
            <a:pPr lvl="1"/>
            <a:fld id="{79680411-0B18-4379-B88B-87C8A6F30E05}" type="slidenum">
              <a:rPr lang="es-ES"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2pPr lvl="1">
              <a:defRPr/>
            </a:lvl2pPr>
          </a:lstStyle>
          <a:p>
            <a:pPr lvl="1"/>
            <a:fld id="{4FD4FFE6-C996-4D1D-8386-742D449F860D}" type="slidenum">
              <a:rPr lang="es-ES"/>
              <a:t>‹#›</a:t>
            </a:fld>
            <a:endParaRPr lang="es-ES"/>
          </a:p>
        </p:txBody>
      </p:sp>
      <p:sp>
        <p:nvSpPr>
          <p:cNvPr id="7" name="Line 5"/>
          <p:cNvSpPr>
            <a:spLocks noChangeShapeType="1"/>
          </p:cNvSpPr>
          <p:nvPr userDrawn="1"/>
        </p:nvSpPr>
        <p:spPr bwMode="auto">
          <a:xfrm>
            <a:off x="1371600" y="1447800"/>
            <a:ext cx="6172200" cy="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pPr>
              <a:defRPr/>
            </a:pPr>
            <a:endParaRPr lang="en-US">
              <a:latin typeface="Times New Roman" panose="02020603050405020304" pitchFamily="18" charset="0"/>
              <a:ea typeface="+mn-ea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524000"/>
            <a:ext cx="38100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524000"/>
            <a:ext cx="38100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9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2pPr lvl="1">
              <a:defRPr/>
            </a:lvl2pPr>
          </a:lstStyle>
          <a:p>
            <a:pPr lvl="1"/>
            <a:fld id="{1090AED9-50EC-4D19-AB1A-27325B2B098A}" type="slidenum">
              <a:rPr lang="es-ES"/>
              <a:t>‹#›</a:t>
            </a:fld>
            <a:endParaRPr lang="es-ES"/>
          </a:p>
        </p:txBody>
      </p:sp>
      <p:sp>
        <p:nvSpPr>
          <p:cNvPr id="8" name="Line 5"/>
          <p:cNvSpPr>
            <a:spLocks noChangeShapeType="1"/>
          </p:cNvSpPr>
          <p:nvPr userDrawn="1"/>
        </p:nvSpPr>
        <p:spPr bwMode="auto">
          <a:xfrm>
            <a:off x="1371600" y="1447800"/>
            <a:ext cx="6172200" cy="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pPr>
              <a:defRPr/>
            </a:pPr>
            <a:endParaRPr lang="en-US">
              <a:latin typeface="Times New Roman" panose="02020603050405020304" pitchFamily="18" charset="0"/>
              <a:ea typeface="+mn-ea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Line 5"/>
          <p:cNvSpPr>
            <a:spLocks noChangeShapeType="1"/>
          </p:cNvSpPr>
          <p:nvPr/>
        </p:nvSpPr>
        <p:spPr bwMode="auto">
          <a:xfrm>
            <a:off x="609600" y="1447800"/>
            <a:ext cx="6172200" cy="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pPr>
              <a:defRPr/>
            </a:pPr>
            <a:endParaRPr lang="en-US">
              <a:latin typeface="Times New Roman" panose="02020603050405020304" pitchFamily="18" charset="0"/>
              <a:ea typeface="+mn-ea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48005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Rectangle 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2pPr lvl="1">
              <a:defRPr/>
            </a:lvl2pPr>
          </a:lstStyle>
          <a:p>
            <a:pPr lvl="1"/>
            <a:fld id="{9C7F01FB-6EF7-4EDB-9E97-23B7BCE68F25}" type="slidenum">
              <a:rPr lang="es-ES"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2pPr lvl="1">
              <a:defRPr/>
            </a:lvl2pPr>
          </a:lstStyle>
          <a:p>
            <a:pPr lvl="1"/>
            <a:fld id="{9C86D18E-A0B0-4645-9EC0-0AC6D7AFB1FD}" type="slidenum">
              <a:rPr lang="es-ES"/>
              <a:t>‹#›</a:t>
            </a:fld>
            <a:endParaRPr lang="es-ES"/>
          </a:p>
        </p:txBody>
      </p:sp>
      <p:sp>
        <p:nvSpPr>
          <p:cNvPr id="6" name="Line 5"/>
          <p:cNvSpPr>
            <a:spLocks noChangeShapeType="1"/>
          </p:cNvSpPr>
          <p:nvPr userDrawn="1"/>
        </p:nvSpPr>
        <p:spPr bwMode="auto">
          <a:xfrm>
            <a:off x="1371600" y="1447800"/>
            <a:ext cx="6172200" cy="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pPr>
              <a:defRPr/>
            </a:pPr>
            <a:endParaRPr lang="en-US">
              <a:latin typeface="Times New Roman" panose="02020603050405020304" pitchFamily="18" charset="0"/>
              <a:ea typeface="+mn-ea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2pPr lvl="1">
              <a:defRPr/>
            </a:lvl2pPr>
          </a:lstStyle>
          <a:p>
            <a:pPr lvl="1"/>
            <a:fld id="{CC812C50-9D24-495E-BA7E-1DC2B83ADCC3}" type="slidenum">
              <a:rPr lang="es-ES"/>
              <a:t>‹#›</a:t>
            </a:fld>
            <a:endParaRPr lang="es-ES"/>
          </a:p>
        </p:txBody>
      </p:sp>
      <p:sp>
        <p:nvSpPr>
          <p:cNvPr id="5" name="Line 5"/>
          <p:cNvSpPr>
            <a:spLocks noChangeShapeType="1"/>
          </p:cNvSpPr>
          <p:nvPr userDrawn="1"/>
        </p:nvSpPr>
        <p:spPr bwMode="auto">
          <a:xfrm>
            <a:off x="1371600" y="1447800"/>
            <a:ext cx="6172200" cy="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pPr>
              <a:defRPr/>
            </a:pPr>
            <a:endParaRPr lang="en-US">
              <a:latin typeface="Times New Roman" panose="02020603050405020304" pitchFamily="18" charset="0"/>
              <a:ea typeface="+mn-ea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Line 5"/>
          <p:cNvSpPr>
            <a:spLocks noChangeShapeType="1"/>
          </p:cNvSpPr>
          <p:nvPr/>
        </p:nvSpPr>
        <p:spPr bwMode="auto">
          <a:xfrm>
            <a:off x="609600" y="1447800"/>
            <a:ext cx="6172200" cy="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pPr>
              <a:defRPr/>
            </a:pPr>
            <a:endParaRPr lang="en-US">
              <a:latin typeface="Times New Roman" panose="02020603050405020304" pitchFamily="18" charset="0"/>
              <a:ea typeface="+mn-ea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Rectangle 9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2pPr lvl="1">
              <a:defRPr/>
            </a:lvl2pPr>
          </a:lstStyle>
          <a:p>
            <a:pPr lvl="1"/>
            <a:fld id="{0DA20D70-7BE7-4053-87C6-193C696BAA96}" type="slidenum">
              <a:rPr lang="es-ES"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Line 5"/>
          <p:cNvSpPr>
            <a:spLocks noChangeShapeType="1"/>
          </p:cNvSpPr>
          <p:nvPr/>
        </p:nvSpPr>
        <p:spPr bwMode="auto">
          <a:xfrm>
            <a:off x="609600" y="1447800"/>
            <a:ext cx="6172200" cy="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pPr>
              <a:defRPr/>
            </a:pPr>
            <a:endParaRPr lang="en-US">
              <a:latin typeface="Times New Roman" panose="02020603050405020304" pitchFamily="18" charset="0"/>
              <a:ea typeface="+mn-ea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Rectangle 9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2pPr lvl="1">
              <a:defRPr/>
            </a:lvl2pPr>
          </a:lstStyle>
          <a:p>
            <a:pPr lvl="1"/>
            <a:fld id="{025ABB73-297F-4FC4-BF1A-793F255B5EDC}" type="slidenum">
              <a:rPr lang="es-ES"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oleObject" Target="../embeddings/oleObject1.bin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对象 1"/>
          <p:cNvGraphicFramePr>
            <a:graphicFrameLocks noChangeAspect="1"/>
          </p:cNvGraphicFramePr>
          <p:nvPr userDrawn="1"/>
        </p:nvGraphicFramePr>
        <p:xfrm>
          <a:off x="-118812" y="152400"/>
          <a:ext cx="1962167" cy="11038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13" imgW="6572250" imgH="3695700" progId="Photoshop.Image.13">
                  <p:embed/>
                </p:oleObj>
              </mc:Choice>
              <mc:Fallback>
                <p:oleObj name="Image" r:id="rId13" imgW="6572250" imgH="3695700" progId="Photoshop.Image.13">
                  <p:embed/>
                  <p:pic>
                    <p:nvPicPr>
                      <p:cNvPr id="0" name="图片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118812" y="152400"/>
                        <a:ext cx="1962167" cy="110389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371600" y="228600"/>
            <a:ext cx="62484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ctr" anchorCtr="0" compatLnSpc="1"/>
          <a:lstStyle/>
          <a:p>
            <a:pPr lvl="0"/>
            <a:r>
              <a:rPr lang="es-ES"/>
              <a:t>D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524000"/>
            <a:ext cx="7772400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/>
          <a:lstStyle/>
          <a:p>
            <a:pPr lvl="0"/>
            <a:r>
              <a:rPr lang="es-ES"/>
              <a:t>Click to Edit Master Text Styles</a:t>
            </a:r>
          </a:p>
          <a:p>
            <a:pPr lvl="1"/>
            <a:r>
              <a:rPr lang="es-ES"/>
              <a:t>SECOND LEVEL</a:t>
            </a:r>
          </a:p>
          <a:p>
            <a:pPr lvl="2"/>
            <a:r>
              <a:rPr lang="es-ES"/>
              <a:t>THIRD LEVEL</a:t>
            </a:r>
          </a:p>
        </p:txBody>
      </p:sp>
      <p:sp>
        <p:nvSpPr>
          <p:cNvPr id="12292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077200" y="6324600"/>
            <a:ext cx="381000" cy="3810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92075" tIns="46038" rIns="92075" bIns="46038" numCol="1" anchor="ctr" anchorCtr="0" compatLnSpc="1"/>
          <a:lstStyle>
            <a:lvl2pPr lvl="1" algn="r">
              <a:defRPr sz="1000">
                <a:latin typeface="Arial" panose="020B0604020202020204" pitchFamily="34" charset="0"/>
              </a:defRPr>
            </a:lvl2pPr>
          </a:lstStyle>
          <a:p>
            <a:pPr lvl="1"/>
            <a:fld id="{9D4ADB00-AF9A-4CA0-9AD6-77D38D1BE3FC}" type="slidenum">
              <a:rPr lang="es-ES"/>
              <a:t>‹#›</a:t>
            </a:fld>
            <a:endParaRPr lang="es-ES"/>
          </a:p>
        </p:txBody>
      </p:sp>
      <p:sp>
        <p:nvSpPr>
          <p:cNvPr id="12293" name="Line 5"/>
          <p:cNvSpPr>
            <a:spLocks noChangeShapeType="1"/>
          </p:cNvSpPr>
          <p:nvPr/>
        </p:nvSpPr>
        <p:spPr bwMode="auto">
          <a:xfrm>
            <a:off x="609600" y="1447800"/>
            <a:ext cx="6172200" cy="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pPr>
              <a:defRPr/>
            </a:pPr>
            <a:endParaRPr lang="en-US">
              <a:latin typeface="Times New Roman" panose="02020603050405020304" pitchFamily="18" charset="0"/>
              <a:ea typeface="+mn-ea"/>
            </a:endParaRPr>
          </a:p>
        </p:txBody>
      </p:sp>
      <p:sp>
        <p:nvSpPr>
          <p:cNvPr id="6" name="矩形 5"/>
          <p:cNvSpPr>
            <a:spLocks noChangeArrowheads="1"/>
          </p:cNvSpPr>
          <p:nvPr userDrawn="1"/>
        </p:nvSpPr>
        <p:spPr bwMode="auto">
          <a:xfrm>
            <a:off x="7611122" y="66176"/>
            <a:ext cx="1497578" cy="1425289"/>
          </a:xfrm>
          <a:prstGeom prst="rect">
            <a:avLst/>
          </a:prstGeom>
          <a:blipFill dpi="0" rotWithShape="1">
            <a:blip r:embed="rId15">
              <a:alphaModFix amt="60000"/>
            </a:blip>
            <a:srcRect/>
            <a:stretch>
              <a:fillRect/>
            </a:stretch>
          </a:blipFill>
          <a:ln w="9525">
            <a:solidFill>
              <a:srgbClr val="FFFFFF"/>
            </a:solidFill>
            <a:round/>
          </a:ln>
        </p:spPr>
        <p:txBody>
          <a:bodyPr/>
          <a:lstStyle>
            <a:defPPr>
              <a:defRPr lang="zh-CN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rgbClr val="0000FF"/>
                </a:solidFill>
                <a:latin typeface="Arial" panose="020B0604020202020204" pitchFamily="34" charset="0"/>
                <a:ea typeface="楷体_GB2312" pitchFamily="49" charset="-122"/>
                <a:cs typeface="+mn-cs"/>
              </a:defRPr>
            </a:lvl1pPr>
            <a:lvl2pPr marL="457200" algn="r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rgbClr val="0000FF"/>
                </a:solidFill>
                <a:latin typeface="Arial" panose="020B0604020202020204" pitchFamily="34" charset="0"/>
                <a:ea typeface="楷体_GB2312" pitchFamily="49" charset="-122"/>
                <a:cs typeface="+mn-cs"/>
              </a:defRPr>
            </a:lvl2pPr>
            <a:lvl3pPr marL="914400" algn="r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rgbClr val="0000FF"/>
                </a:solidFill>
                <a:latin typeface="Arial" panose="020B0604020202020204" pitchFamily="34" charset="0"/>
                <a:ea typeface="楷体_GB2312" pitchFamily="49" charset="-122"/>
                <a:cs typeface="+mn-cs"/>
              </a:defRPr>
            </a:lvl3pPr>
            <a:lvl4pPr marL="1371600" algn="r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rgbClr val="0000FF"/>
                </a:solidFill>
                <a:latin typeface="Arial" panose="020B0604020202020204" pitchFamily="34" charset="0"/>
                <a:ea typeface="楷体_GB2312" pitchFamily="49" charset="-122"/>
                <a:cs typeface="+mn-cs"/>
              </a:defRPr>
            </a:lvl4pPr>
            <a:lvl5pPr marL="1828800" algn="r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rgbClr val="0000FF"/>
                </a:solidFill>
                <a:latin typeface="Arial" panose="020B0604020202020204" pitchFamily="34" charset="0"/>
                <a:ea typeface="楷体_GB2312" pitchFamily="49" charset="-122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rgbClr val="0000FF"/>
                </a:solidFill>
                <a:latin typeface="Arial" panose="020B0604020202020204" pitchFamily="34" charset="0"/>
                <a:ea typeface="楷体_GB2312" pitchFamily="49" charset="-122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rgbClr val="0000FF"/>
                </a:solidFill>
                <a:latin typeface="Arial" panose="020B0604020202020204" pitchFamily="34" charset="0"/>
                <a:ea typeface="楷体_GB2312" pitchFamily="49" charset="-122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rgbClr val="0000FF"/>
                </a:solidFill>
                <a:latin typeface="Arial" panose="020B0604020202020204" pitchFamily="34" charset="0"/>
                <a:ea typeface="楷体_GB2312" pitchFamily="49" charset="-122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rgbClr val="0000FF"/>
                </a:solidFill>
                <a:latin typeface="Arial" panose="020B0604020202020204" pitchFamily="34" charset="0"/>
                <a:ea typeface="楷体_GB2312" pitchFamily="49" charset="-122"/>
                <a:cs typeface="+mn-cs"/>
              </a:defRPr>
            </a:lvl9pPr>
          </a:lstStyle>
          <a:p>
            <a:endParaRPr lang="zh-CN" altLang="en-US" sz="135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700" b="1">
          <a:solidFill>
            <a:schemeClr val="accent2"/>
          </a:solidFill>
          <a:latin typeface="Times New Roman" panose="02020603050405020304" pitchFamily="18" charset="0"/>
          <a:ea typeface="楷体" panose="02010609060101010101" charset="-122"/>
          <a:cs typeface="Times New Roman" panose="02020603050405020304" pitchFamily="18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700" b="1">
          <a:solidFill>
            <a:schemeClr val="accent2"/>
          </a:solidFill>
          <a:latin typeface="Arial" panose="020B0604020202020204" pitchFamily="34" charset="0"/>
          <a:ea typeface="MS PGothic" panose="020B0600070205080204" pitchFamily="34" charset="-128"/>
          <a:cs typeface="MS PGothic" panose="020B0600070205080204" pitchFamily="34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700" b="1">
          <a:solidFill>
            <a:schemeClr val="accent2"/>
          </a:solidFill>
          <a:latin typeface="Arial" panose="020B0604020202020204" pitchFamily="34" charset="0"/>
          <a:ea typeface="MS PGothic" panose="020B0600070205080204" pitchFamily="34" charset="-128"/>
          <a:cs typeface="MS PGothic" panose="020B0600070205080204" pitchFamily="34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700" b="1">
          <a:solidFill>
            <a:schemeClr val="accent2"/>
          </a:solidFill>
          <a:latin typeface="Arial" panose="020B0604020202020204" pitchFamily="34" charset="0"/>
          <a:ea typeface="MS PGothic" panose="020B0600070205080204" pitchFamily="34" charset="-128"/>
          <a:cs typeface="MS PGothic" panose="020B0600070205080204" pitchFamily="34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700" b="1">
          <a:solidFill>
            <a:schemeClr val="accent2"/>
          </a:solidFill>
          <a:latin typeface="Arial" panose="020B0604020202020204" pitchFamily="34" charset="0"/>
          <a:ea typeface="MS PGothic" panose="020B0600070205080204" pitchFamily="34" charset="-128"/>
          <a:cs typeface="MS PGothic" panose="020B0600070205080204" pitchFamily="34" charset="-128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3700" b="1">
          <a:solidFill>
            <a:schemeClr val="accent2"/>
          </a:solidFill>
          <a:latin typeface="Arial" panose="020B0604020202020204" pitchFamily="34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3700" b="1">
          <a:solidFill>
            <a:schemeClr val="accent2"/>
          </a:solidFill>
          <a:latin typeface="Arial" panose="020B0604020202020204" pitchFamily="34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3700" b="1">
          <a:solidFill>
            <a:schemeClr val="accent2"/>
          </a:solidFill>
          <a:latin typeface="Arial" panose="020B0604020202020204" pitchFamily="34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3700" b="1">
          <a:solidFill>
            <a:schemeClr val="accent2"/>
          </a:solidFill>
          <a:latin typeface="Arial" panose="020B0604020202020204" pitchFamily="34" charset="0"/>
        </a:defRPr>
      </a:lvl9pPr>
    </p:titleStyle>
    <p:bodyStyle>
      <a:lvl1pPr marL="190500" indent="-190500" algn="l" rtl="0" eaLnBrk="0" fontAlgn="base" hangingPunct="0">
        <a:spcBef>
          <a:spcPct val="20000"/>
        </a:spcBef>
        <a:spcAft>
          <a:spcPct val="0"/>
        </a:spcAft>
        <a:buChar char="•"/>
        <a:defRPr sz="3100">
          <a:solidFill>
            <a:schemeClr val="tx1"/>
          </a:solidFill>
          <a:latin typeface="Times New Roman" panose="02020603050405020304" pitchFamily="18" charset="0"/>
          <a:ea typeface="楷体" panose="02010609060101010101" charset="-122"/>
          <a:cs typeface="Times New Roman" panose="02020603050405020304" pitchFamily="18" charset="0"/>
        </a:defRPr>
      </a:lvl1pPr>
      <a:lvl2pPr marL="571500" indent="-190500" algn="l" rtl="0" eaLnBrk="0" fontAlgn="base" hangingPunct="0">
        <a:spcBef>
          <a:spcPct val="20000"/>
        </a:spcBef>
        <a:spcAft>
          <a:spcPct val="0"/>
        </a:spcAft>
        <a:buChar char="­"/>
        <a:defRPr sz="2600">
          <a:solidFill>
            <a:schemeClr val="tx1"/>
          </a:solidFill>
          <a:latin typeface="Times New Roman" panose="02020603050405020304" pitchFamily="18" charset="0"/>
          <a:ea typeface="楷体" panose="02010609060101010101" charset="-122"/>
          <a:cs typeface="Times New Roman" panose="02020603050405020304" pitchFamily="18" charset="0"/>
        </a:defRPr>
      </a:lvl2pPr>
      <a:lvl3pPr marL="952500" indent="-1905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Char char="•"/>
        <a:defRPr sz="2000">
          <a:solidFill>
            <a:schemeClr val="tx1"/>
          </a:solidFill>
          <a:latin typeface="Times New Roman" panose="02020603050405020304" pitchFamily="18" charset="0"/>
          <a:ea typeface="楷体" panose="02010609060101010101" charset="-122"/>
          <a:cs typeface="Times New Roman" panose="02020603050405020304" pitchFamily="18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 b="1">
          <a:solidFill>
            <a:schemeClr val="tx1"/>
          </a:solidFill>
          <a:latin typeface="+mn-lt"/>
          <a:ea typeface="MS PGothic" panose="020B0600070205080204" pitchFamily="34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 b="1">
          <a:solidFill>
            <a:schemeClr val="tx1"/>
          </a:solidFill>
          <a:latin typeface="+mn-lt"/>
          <a:ea typeface="MS PGothic" panose="020B0600070205080204" pitchFamily="34" charset="-128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 b="1">
          <a:solidFill>
            <a:schemeClr val="tx1"/>
          </a:solidFill>
          <a:latin typeface="+mn-lt"/>
          <a:ea typeface="MS PGothic" panose="020B0600070205080204" pitchFamily="34" charset="-128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 b="1">
          <a:solidFill>
            <a:schemeClr val="tx1"/>
          </a:solidFill>
          <a:latin typeface="+mn-lt"/>
          <a:ea typeface="MS PGothic" panose="020B0600070205080204" pitchFamily="34" charset="-128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 b="1">
          <a:solidFill>
            <a:schemeClr val="tx1"/>
          </a:solidFill>
          <a:latin typeface="+mn-lt"/>
          <a:ea typeface="MS PGothic" panose="020B0600070205080204" pitchFamily="34" charset="-128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 b="1">
          <a:solidFill>
            <a:schemeClr val="tx1"/>
          </a:solidFill>
          <a:latin typeface="+mn-lt"/>
          <a:ea typeface="MS PGothic" panose="020B0600070205080204" pitchFamily="34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304800"/>
            <a:ext cx="9144000" cy="1066800"/>
          </a:xfrm>
        </p:spPr>
        <p:txBody>
          <a:bodyPr/>
          <a:lstStyle/>
          <a:p>
            <a:r>
              <a:rPr lang="en-US" altLang="zh-CN" dirty="0">
                <a:ea typeface="MS PGothic" panose="020B0600070205080204" pitchFamily="34" charset="-128"/>
              </a:rPr>
              <a:t>Introduction to Computer Graphics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1"/>
            <a:fld id="{79680411-0B18-4379-B88B-87C8A6F30E05}" type="slidenum">
              <a:rPr lang="es-ES" smtClean="0"/>
              <a:t>1</a:t>
            </a:fld>
            <a:endParaRPr lang="es-ES"/>
          </a:p>
        </p:txBody>
      </p:sp>
      <p:sp>
        <p:nvSpPr>
          <p:cNvPr id="7" name="标题 1"/>
          <p:cNvSpPr txBox="1"/>
          <p:nvPr/>
        </p:nvSpPr>
        <p:spPr bwMode="auto">
          <a:xfrm>
            <a:off x="0" y="2895600"/>
            <a:ext cx="91440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ctr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700" b="1">
                <a:solidFill>
                  <a:schemeClr val="accent2"/>
                </a:solidFill>
                <a:latin typeface="+mj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700" b="1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  <a:cs typeface="MS PGothic" panose="020B0600070205080204" pitchFamily="34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700" b="1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  <a:cs typeface="MS PGothic" panose="020B0600070205080204" pitchFamily="34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700" b="1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  <a:cs typeface="MS PGothic" panose="020B0600070205080204" pitchFamily="34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700" b="1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  <a:cs typeface="MS PGothic" panose="020B0600070205080204" pitchFamily="34" charset="-128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3700" b="1">
                <a:solidFill>
                  <a:schemeClr val="accent2"/>
                </a:solidFill>
                <a:latin typeface="Arial" panose="020B0604020202020204" pitchFamily="34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3700" b="1">
                <a:solidFill>
                  <a:schemeClr val="accent2"/>
                </a:solidFill>
                <a:latin typeface="Arial" panose="020B0604020202020204" pitchFamily="34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3700" b="1">
                <a:solidFill>
                  <a:schemeClr val="accent2"/>
                </a:solidFill>
                <a:latin typeface="Arial" panose="020B0604020202020204" pitchFamily="34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3700" b="1">
                <a:solidFill>
                  <a:schemeClr val="accent2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kern="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Course Overview</a:t>
            </a:r>
          </a:p>
          <a:p>
            <a:r>
              <a:rPr lang="zh-CN" altLang="en-US" kern="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课程概述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4161750" indent="-24161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lvl="1"/>
            <a:fld id="{B049617B-ABAC-474F-B28D-9EDEEA21E838}" type="slidenum">
              <a:rPr lang="es-ES" sz="1000">
                <a:latin typeface="Arial" panose="020B0604020202020204" pitchFamily="34" charset="0"/>
              </a:rPr>
              <a:t>10</a:t>
            </a:fld>
            <a:endParaRPr lang="es-ES" sz="1000">
              <a:latin typeface="Arial" panose="020B0604020202020204" pitchFamily="34" charset="0"/>
            </a:endParaRPr>
          </a:p>
        </p:txBody>
      </p:sp>
      <p:sp>
        <p:nvSpPr>
          <p:cNvPr id="2048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a typeface="MS PGothic" panose="020B0600070205080204" pitchFamily="34" charset="-128"/>
              </a:rPr>
              <a:t>Grading policy (</a:t>
            </a:r>
            <a:r>
              <a:rPr lang="zh-CN" altLang="en-US" dirty="0">
                <a:ea typeface="MS PGothic" panose="020B0600070205080204" pitchFamily="34" charset="-128"/>
              </a:rPr>
              <a:t>评分标准</a:t>
            </a:r>
            <a:r>
              <a:rPr lang="en-US" altLang="zh-CN" dirty="0">
                <a:ea typeface="MS PGothic" panose="020B0600070205080204" pitchFamily="34" charset="-128"/>
              </a:rPr>
              <a:t>)</a:t>
            </a:r>
          </a:p>
        </p:txBody>
      </p:sp>
      <p:sp>
        <p:nvSpPr>
          <p:cNvPr id="2048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4~6 </a:t>
            </a:r>
            <a:r>
              <a:rPr lang="en-US" altLang="zh-CN"/>
              <a:t>Experiments 55%</a:t>
            </a:r>
            <a:endParaRPr lang="en-US" altLang="zh-CN" dirty="0"/>
          </a:p>
          <a:p>
            <a:pPr lvl="1"/>
            <a:r>
              <a:rPr lang="en-US" altLang="zh-CN" dirty="0"/>
              <a:t>Interactive </a:t>
            </a:r>
          </a:p>
          <a:p>
            <a:pPr lvl="1"/>
            <a:r>
              <a:rPr lang="en-US" altLang="zh-CN" dirty="0"/>
              <a:t>3D</a:t>
            </a:r>
          </a:p>
          <a:p>
            <a:r>
              <a:rPr lang="en-US" altLang="zh-CN" dirty="0"/>
              <a:t>Exam: 40%</a:t>
            </a:r>
          </a:p>
          <a:p>
            <a:r>
              <a:rPr lang="en-US" altLang="zh-CN" dirty="0"/>
              <a:t> Attendance </a:t>
            </a:r>
            <a:r>
              <a:rPr lang="zh-CN" altLang="en-US" dirty="0"/>
              <a:t>出勤 </a:t>
            </a:r>
            <a:r>
              <a:rPr lang="en-US" altLang="zh-CN" dirty="0"/>
              <a:t>5%</a:t>
            </a:r>
          </a:p>
          <a:p>
            <a:pPr marL="381000" lvl="1" indent="0">
              <a:buNone/>
            </a:pPr>
            <a:endParaRPr lang="en-US" altLang="zh-CN" dirty="0"/>
          </a:p>
          <a:p>
            <a:pPr lvl="1"/>
            <a:endParaRPr lang="en-US" altLang="zh-CN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4161750" indent="-24161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lvl="1"/>
            <a:fld id="{6F6CFCF6-A20A-4413-B1C3-DD246684B9CC}" type="slidenum">
              <a:rPr lang="es-ES" sz="1000">
                <a:latin typeface="Arial" panose="020B0604020202020204" pitchFamily="34" charset="0"/>
              </a:rPr>
              <a:t>11</a:t>
            </a:fld>
            <a:endParaRPr lang="es-ES" sz="1000">
              <a:latin typeface="Arial" panose="020B0604020202020204" pitchFamily="34" charset="0"/>
            </a:endParaRPr>
          </a:p>
        </p:txBody>
      </p:sp>
      <p:sp>
        <p:nvSpPr>
          <p:cNvPr id="2253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a typeface="MS PGothic" panose="020B0600070205080204" pitchFamily="34" charset="-128"/>
              </a:rPr>
              <a:t>Textbook(</a:t>
            </a:r>
            <a:r>
              <a:rPr lang="zh-CN" altLang="en-US" dirty="0">
                <a:ea typeface="MS PGothic" panose="020B0600070205080204" pitchFamily="34" charset="-128"/>
              </a:rPr>
              <a:t>教材）</a:t>
            </a:r>
            <a:endParaRPr lang="en-US" altLang="zh-CN" dirty="0">
              <a:ea typeface="MS PGothic" panose="020B0600070205080204" pitchFamily="34" charset="-128"/>
            </a:endParaRPr>
          </a:p>
        </p:txBody>
      </p:sp>
      <p:sp>
        <p:nvSpPr>
          <p:cNvPr id="2253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2800" dirty="0"/>
              <a:t>Interactive Computer Graphics - A Top-Down Approach 5</a:t>
            </a:r>
            <a:r>
              <a:rPr lang="en-US" altLang="zh-CN" sz="2800" baseline="30000" dirty="0"/>
              <a:t>th</a:t>
            </a:r>
            <a:r>
              <a:rPr lang="en-US" altLang="zh-CN" sz="2800" dirty="0"/>
              <a:t> Edition </a:t>
            </a:r>
            <a:r>
              <a:rPr lang="zh-CN" altLang="en-US" sz="2800" dirty="0"/>
              <a:t>（主教材）</a:t>
            </a:r>
            <a:endParaRPr lang="en-US" altLang="zh-CN" sz="2800" dirty="0"/>
          </a:p>
          <a:p>
            <a:pPr lvl="1"/>
            <a:r>
              <a:rPr lang="zh-CN" altLang="en-US" sz="2300" dirty="0"/>
              <a:t>中文版</a:t>
            </a:r>
            <a:r>
              <a:rPr lang="en-US" altLang="zh-CN" sz="2300" dirty="0"/>
              <a:t>《</a:t>
            </a:r>
            <a:r>
              <a:rPr lang="zh-CN" altLang="en-US" sz="2300" dirty="0"/>
              <a:t>交互式计算机图形学</a:t>
            </a:r>
            <a:r>
              <a:rPr lang="en-US" altLang="zh-CN" sz="2300" dirty="0"/>
              <a:t>-</a:t>
            </a:r>
            <a:r>
              <a:rPr lang="zh-CN" altLang="en-US" sz="2300" dirty="0"/>
              <a:t>基于</a:t>
            </a:r>
            <a:r>
              <a:rPr lang="en-US" altLang="zh-CN" sz="2300" dirty="0"/>
              <a:t>OpenGL</a:t>
            </a:r>
            <a:r>
              <a:rPr lang="zh-CN" altLang="en-US" sz="2300" dirty="0"/>
              <a:t>的自顶向下方法</a:t>
            </a:r>
            <a:r>
              <a:rPr lang="en-US" altLang="zh-CN" sz="2300" dirty="0"/>
              <a:t>》</a:t>
            </a:r>
            <a:r>
              <a:rPr lang="zh-CN" altLang="en-US" sz="2300" dirty="0"/>
              <a:t>第</a:t>
            </a:r>
            <a:r>
              <a:rPr lang="en-US" altLang="zh-CN" sz="2300" dirty="0"/>
              <a:t>5</a:t>
            </a:r>
            <a:r>
              <a:rPr lang="zh-CN" altLang="en-US" sz="2300" dirty="0"/>
              <a:t>版   </a:t>
            </a:r>
            <a:endParaRPr lang="en-US" altLang="zh-CN" sz="2300" i="1" u="sng" dirty="0"/>
          </a:p>
          <a:p>
            <a:pPr lvl="1"/>
            <a:endParaRPr lang="en-US" altLang="zh-CN" sz="2300" i="1" u="sng" dirty="0"/>
          </a:p>
          <a:p>
            <a:pPr lvl="1"/>
            <a:endParaRPr lang="en-US" altLang="zh-CN" sz="2300" dirty="0"/>
          </a:p>
          <a:p>
            <a:pPr lvl="1"/>
            <a:endParaRPr lang="en-US" altLang="zh-CN" sz="2300" dirty="0"/>
          </a:p>
          <a:p>
            <a:pPr lvl="1"/>
            <a:endParaRPr lang="en-US" altLang="zh-CN" sz="2300" dirty="0"/>
          </a:p>
          <a:p>
            <a:pPr lvl="1"/>
            <a:endParaRPr lang="en-US" altLang="zh-CN" sz="23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0" y="3448731"/>
            <a:ext cx="2236340" cy="319087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4161750" indent="-24161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lvl="1"/>
            <a:fld id="{6F6CFCF6-A20A-4413-B1C3-DD246684B9CC}" type="slidenum">
              <a:rPr lang="es-ES" sz="1000">
                <a:latin typeface="Arial" panose="020B0604020202020204" pitchFamily="34" charset="0"/>
              </a:rPr>
              <a:t>12</a:t>
            </a:fld>
            <a:endParaRPr lang="es-ES" sz="1000">
              <a:latin typeface="Arial" panose="020B0604020202020204" pitchFamily="34" charset="0"/>
            </a:endParaRPr>
          </a:p>
        </p:txBody>
      </p:sp>
      <p:sp>
        <p:nvSpPr>
          <p:cNvPr id="2253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a typeface="MS PGothic" panose="020B0600070205080204" pitchFamily="34" charset="-128"/>
              </a:rPr>
              <a:t>Textbook(</a:t>
            </a:r>
            <a:r>
              <a:rPr lang="zh-CN" altLang="en-US" dirty="0">
                <a:ea typeface="MS PGothic" panose="020B0600070205080204" pitchFamily="34" charset="-128"/>
              </a:rPr>
              <a:t>教材）</a:t>
            </a:r>
            <a:endParaRPr lang="en-US" altLang="zh-CN" dirty="0">
              <a:ea typeface="MS PGothic" panose="020B0600070205080204" pitchFamily="34" charset="-128"/>
            </a:endParaRPr>
          </a:p>
        </p:txBody>
      </p:sp>
      <p:sp>
        <p:nvSpPr>
          <p:cNvPr id="2253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2800" dirty="0"/>
              <a:t>Fundamentals of Computer Graphics </a:t>
            </a:r>
            <a:br>
              <a:rPr lang="en-US" altLang="zh-CN" sz="2800" dirty="0"/>
            </a:br>
            <a:r>
              <a:rPr lang="en-US" altLang="zh-CN" sz="2800" dirty="0"/>
              <a:t>4th Edition </a:t>
            </a:r>
            <a:r>
              <a:rPr lang="zh-CN" altLang="en-US" sz="2800" dirty="0"/>
              <a:t>（辅助材料）（</a:t>
            </a:r>
            <a:r>
              <a:rPr lang="en-US" altLang="zh-CN" sz="2800" dirty="0"/>
              <a:t>The Tiger Book</a:t>
            </a:r>
            <a:r>
              <a:rPr lang="zh-CN" altLang="en-US" sz="2800" dirty="0"/>
              <a:t>）</a:t>
            </a:r>
            <a:endParaRPr lang="en-US" altLang="zh-CN" dirty="0"/>
          </a:p>
          <a:p>
            <a:pPr lvl="1"/>
            <a:r>
              <a:rPr lang="zh-CN" altLang="en-US" sz="2300" dirty="0"/>
              <a:t>计算机图形学基础（第四版） </a:t>
            </a:r>
            <a:endParaRPr lang="en-US" altLang="zh-CN" sz="2300" i="1" u="sng" dirty="0"/>
          </a:p>
          <a:p>
            <a:pPr lvl="1"/>
            <a:endParaRPr lang="en-US" altLang="zh-CN" sz="2300" i="1" u="sng" dirty="0"/>
          </a:p>
          <a:p>
            <a:pPr lvl="1"/>
            <a:endParaRPr lang="en-US" altLang="zh-CN" sz="2300" dirty="0"/>
          </a:p>
          <a:p>
            <a:pPr lvl="1"/>
            <a:endParaRPr lang="en-US" altLang="zh-CN" sz="2300" dirty="0"/>
          </a:p>
          <a:p>
            <a:pPr lvl="1"/>
            <a:endParaRPr lang="en-US" altLang="zh-CN" sz="2300" dirty="0"/>
          </a:p>
          <a:p>
            <a:pPr lvl="1"/>
            <a:endParaRPr lang="en-US" altLang="zh-CN" sz="23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1260" y="2971034"/>
            <a:ext cx="2549079" cy="3277386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4161750" indent="-24161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lvl="1"/>
            <a:fld id="{6F6CFCF6-A20A-4413-B1C3-DD246684B9CC}" type="slidenum">
              <a:rPr lang="es-ES" sz="1000">
                <a:latin typeface="Arial" panose="020B0604020202020204" pitchFamily="34" charset="0"/>
              </a:rPr>
              <a:t>13</a:t>
            </a:fld>
            <a:endParaRPr lang="es-ES" sz="1000">
              <a:latin typeface="Arial" panose="020B0604020202020204" pitchFamily="34" charset="0"/>
            </a:endParaRPr>
          </a:p>
        </p:txBody>
      </p:sp>
      <p:sp>
        <p:nvSpPr>
          <p:cNvPr id="2253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a typeface="MS PGothic" panose="020B0600070205080204" pitchFamily="34" charset="-128"/>
              </a:rPr>
              <a:t>References (</a:t>
            </a:r>
            <a:r>
              <a:rPr lang="zh-CN" altLang="en-US" dirty="0">
                <a:ea typeface="MS PGothic" panose="020B0600070205080204" pitchFamily="34" charset="-128"/>
              </a:rPr>
              <a:t>参考资料）</a:t>
            </a:r>
            <a:endParaRPr lang="en-US" altLang="zh-CN" dirty="0">
              <a:ea typeface="MS PGothic" panose="020B0600070205080204" pitchFamily="34" charset="-128"/>
            </a:endParaRPr>
          </a:p>
        </p:txBody>
      </p:sp>
      <p:sp>
        <p:nvSpPr>
          <p:cNvPr id="2253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2800" dirty="0"/>
              <a:t>The OpenGL Programmer’s Guide (the Redbook) 7</a:t>
            </a:r>
            <a:r>
              <a:rPr lang="en-US" altLang="zh-CN" sz="2800" baseline="30000" dirty="0"/>
              <a:t>th</a:t>
            </a:r>
            <a:r>
              <a:rPr lang="en-US" altLang="zh-CN" sz="2800" dirty="0"/>
              <a:t> Edition</a:t>
            </a:r>
          </a:p>
          <a:p>
            <a:pPr lvl="1"/>
            <a:r>
              <a:rPr lang="en-US" altLang="zh-CN" sz="2300" dirty="0"/>
              <a:t>OpenGL</a:t>
            </a:r>
            <a:r>
              <a:rPr lang="zh-CN" altLang="en-US" sz="2300" dirty="0"/>
              <a:t>编程指南 第七版</a:t>
            </a:r>
            <a:r>
              <a:rPr lang="en-US" altLang="zh-CN" sz="2300" dirty="0"/>
              <a:t> </a:t>
            </a:r>
            <a:r>
              <a:rPr lang="zh-CN" altLang="en-US" sz="2300" dirty="0"/>
              <a:t>（俗称红宝书）</a:t>
            </a:r>
            <a:endParaRPr lang="en-US" altLang="zh-CN" sz="2300" dirty="0"/>
          </a:p>
          <a:p>
            <a:r>
              <a:rPr lang="en-US" altLang="zh-CN" sz="2800" dirty="0"/>
              <a:t>OpenGL A Primer 3</a:t>
            </a:r>
            <a:r>
              <a:rPr lang="en-US" altLang="zh-CN" sz="2800" baseline="30000" dirty="0"/>
              <a:t>rd</a:t>
            </a:r>
            <a:r>
              <a:rPr lang="en-US" altLang="zh-CN" sz="2800" dirty="0"/>
              <a:t> Edition </a:t>
            </a:r>
          </a:p>
          <a:p>
            <a:pPr lvl="1"/>
            <a:r>
              <a:rPr lang="en-US" altLang="zh-CN" sz="2300" dirty="0"/>
              <a:t>OpenGL</a:t>
            </a:r>
            <a:r>
              <a:rPr lang="zh-CN" altLang="en-US" sz="2300" dirty="0"/>
              <a:t>编程基础 第三版</a:t>
            </a:r>
            <a:endParaRPr lang="en-US" altLang="zh-CN" sz="2300" dirty="0"/>
          </a:p>
          <a:p>
            <a:pPr lvl="1"/>
            <a:endParaRPr lang="en-US" altLang="zh-CN" sz="2300" dirty="0"/>
          </a:p>
          <a:p>
            <a:pPr lvl="1"/>
            <a:endParaRPr lang="en-US" altLang="zh-CN" sz="2300" dirty="0"/>
          </a:p>
        </p:txBody>
      </p:sp>
      <p:pic>
        <p:nvPicPr>
          <p:cNvPr id="5" name="图片 10" descr="opengl编程指南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3973005"/>
            <a:ext cx="2050910" cy="2754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片 13" descr="opengl编程基础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3962119"/>
            <a:ext cx="1939984" cy="27440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4161750" indent="-24161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lvl="1"/>
            <a:fld id="{62C5DE29-18B0-44CE-B35A-BD4B3DB90665}" type="slidenum">
              <a:rPr lang="es-ES" sz="1000">
                <a:latin typeface="Arial" panose="020B0604020202020204" pitchFamily="34" charset="0"/>
              </a:rPr>
              <a:t>14</a:t>
            </a:fld>
            <a:endParaRPr lang="es-ES" sz="1000">
              <a:latin typeface="Arial" panose="020B0604020202020204" pitchFamily="34" charset="0"/>
            </a:endParaRPr>
          </a:p>
        </p:txBody>
      </p:sp>
      <p:sp>
        <p:nvSpPr>
          <p:cNvPr id="2150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MS PGothic" panose="020B0600070205080204" pitchFamily="34" charset="-128"/>
              </a:rPr>
              <a:t>Resources</a:t>
            </a:r>
          </a:p>
        </p:txBody>
      </p:sp>
      <p:sp>
        <p:nvSpPr>
          <p:cNvPr id="2150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447800"/>
            <a:ext cx="7772400" cy="4724400"/>
          </a:xfrm>
        </p:spPr>
        <p:txBody>
          <a:bodyPr/>
          <a:lstStyle/>
          <a:p>
            <a:r>
              <a:rPr lang="en-US" altLang="zh-CN" dirty="0"/>
              <a:t>Teaching Ftp</a:t>
            </a:r>
          </a:p>
          <a:p>
            <a:pPr lvl="1"/>
            <a:r>
              <a:rPr lang="en-US" altLang="zh-CN" dirty="0"/>
              <a:t>ftp://121.192.180.236</a:t>
            </a:r>
            <a:r>
              <a:rPr lang="zh-CN" altLang="en-US" dirty="0"/>
              <a:t>，端口</a:t>
            </a:r>
            <a:r>
              <a:rPr lang="en-US" altLang="zh-CN"/>
              <a:t>21</a:t>
            </a:r>
            <a:endParaRPr lang="en-US" altLang="zh-CN" dirty="0"/>
          </a:p>
          <a:p>
            <a:r>
              <a:rPr lang="en-US" altLang="zh-CN" dirty="0"/>
              <a:t>QQ Group</a:t>
            </a:r>
          </a:p>
          <a:p>
            <a:pPr lvl="1"/>
            <a:r>
              <a:rPr lang="en-US" altLang="zh-CN" sz="2600" dirty="0"/>
              <a:t>924058445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endParaRPr lang="en-US" altLang="zh-CN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4161750" indent="-24161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lvl="1"/>
            <a:fld id="{09F597F3-D4F3-4B28-B837-7828706EF129}" type="slidenum">
              <a:rPr lang="es-ES" sz="1000">
                <a:latin typeface="Arial" panose="020B0604020202020204" pitchFamily="34" charset="0"/>
              </a:rPr>
              <a:t>15</a:t>
            </a:fld>
            <a:endParaRPr lang="es-ES" sz="1000">
              <a:latin typeface="Arial" panose="020B0604020202020204" pitchFamily="34" charset="0"/>
            </a:endParaRPr>
          </a:p>
        </p:txBody>
      </p:sp>
      <p:sp>
        <p:nvSpPr>
          <p:cNvPr id="2458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MS PGothic" panose="020B0600070205080204" pitchFamily="34" charset="-128"/>
              </a:rPr>
              <a:t>Outline: Part 1</a:t>
            </a:r>
          </a:p>
        </p:txBody>
      </p:sp>
      <p:sp>
        <p:nvSpPr>
          <p:cNvPr id="2458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>
                <a:ea typeface="MS PGothic" panose="020B0600070205080204" pitchFamily="34" charset="-128"/>
              </a:rPr>
              <a:t>Part 1: Introduction</a:t>
            </a:r>
          </a:p>
          <a:p>
            <a:r>
              <a:rPr lang="en-US" altLang="zh-CN" dirty="0">
                <a:ea typeface="MS PGothic" panose="020B0600070205080204" pitchFamily="34" charset="-128"/>
              </a:rPr>
              <a:t>Contents</a:t>
            </a:r>
          </a:p>
          <a:p>
            <a:pPr lvl="1"/>
            <a:r>
              <a:rPr lang="en-US" altLang="zh-CN" dirty="0">
                <a:ea typeface="MS PGothic" panose="020B0600070205080204" pitchFamily="34" charset="-128"/>
              </a:rPr>
              <a:t>What is Computer Graphics?</a:t>
            </a:r>
          </a:p>
          <a:p>
            <a:pPr lvl="1"/>
            <a:r>
              <a:rPr lang="en-US" altLang="zh-CN" dirty="0">
                <a:ea typeface="MS PGothic" panose="020B0600070205080204" pitchFamily="34" charset="-128"/>
              </a:rPr>
              <a:t>Applications Areas</a:t>
            </a:r>
          </a:p>
          <a:p>
            <a:pPr lvl="1"/>
            <a:r>
              <a:rPr lang="en-US" altLang="zh-CN" dirty="0">
                <a:ea typeface="MS PGothic" panose="020B0600070205080204" pitchFamily="34" charset="-128"/>
              </a:rPr>
              <a:t>History</a:t>
            </a:r>
          </a:p>
          <a:p>
            <a:pPr lvl="1"/>
            <a:r>
              <a:rPr lang="en-US" altLang="zh-CN" dirty="0">
                <a:ea typeface="MS PGothic" panose="020B0600070205080204" pitchFamily="34" charset="-128"/>
              </a:rPr>
              <a:t>Image formation</a:t>
            </a:r>
          </a:p>
          <a:p>
            <a:pPr lvl="1"/>
            <a:r>
              <a:rPr lang="en-US" altLang="zh-CN" dirty="0">
                <a:ea typeface="MS PGothic" panose="020B0600070205080204" pitchFamily="34" charset="-128"/>
              </a:rPr>
              <a:t>Basic Architecture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2"/>
          <p:cNvSpPr>
            <a:spLocks noGrp="1" noChangeArrowheads="1"/>
          </p:cNvSpPr>
          <p:nvPr>
            <p:ph type="title"/>
          </p:nvPr>
        </p:nvSpPr>
        <p:spPr>
          <a:xfrm>
            <a:off x="1447800" y="152400"/>
            <a:ext cx="6248400" cy="1066800"/>
          </a:xfrm>
        </p:spPr>
        <p:txBody>
          <a:bodyPr/>
          <a:lstStyle/>
          <a:p>
            <a:r>
              <a:rPr lang="en-US" altLang="zh-CN">
                <a:ea typeface="MS PGothic" panose="020B0600070205080204" pitchFamily="34" charset="-128"/>
              </a:rPr>
              <a:t>Outline: Part 2</a:t>
            </a:r>
          </a:p>
        </p:txBody>
      </p:sp>
      <p:sp>
        <p:nvSpPr>
          <p:cNvPr id="2560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>
                <a:ea typeface="MS PGothic" panose="020B0600070205080204" pitchFamily="34" charset="-128"/>
              </a:rPr>
              <a:t>Part 2: Basic OpenGL</a:t>
            </a:r>
          </a:p>
          <a:p>
            <a:r>
              <a:rPr lang="en-US" altLang="zh-CN" dirty="0">
                <a:ea typeface="MS PGothic" panose="020B0600070205080204" pitchFamily="34" charset="-128"/>
              </a:rPr>
              <a:t>Contents </a:t>
            </a:r>
          </a:p>
          <a:p>
            <a:pPr lvl="1"/>
            <a:r>
              <a:rPr lang="en-US" altLang="zh-CN" dirty="0">
                <a:ea typeface="MS PGothic" panose="020B0600070205080204" pitchFamily="34" charset="-128"/>
              </a:rPr>
              <a:t>Architecture</a:t>
            </a:r>
          </a:p>
          <a:p>
            <a:pPr lvl="1"/>
            <a:r>
              <a:rPr lang="en-US" altLang="zh-CN" dirty="0">
                <a:ea typeface="MS PGothic" panose="020B0600070205080204" pitchFamily="34" charset="-128"/>
              </a:rPr>
              <a:t>GLUT</a:t>
            </a:r>
          </a:p>
          <a:p>
            <a:pPr lvl="1"/>
            <a:r>
              <a:rPr lang="en-US" altLang="zh-CN" dirty="0">
                <a:ea typeface="MS PGothic" panose="020B0600070205080204" pitchFamily="34" charset="-128"/>
              </a:rPr>
              <a:t>Simple programs in two and three dimensions</a:t>
            </a:r>
          </a:p>
          <a:p>
            <a:pPr lvl="1"/>
            <a:r>
              <a:rPr lang="en-US" altLang="zh-CN" dirty="0">
                <a:ea typeface="MS PGothic" panose="020B0600070205080204" pitchFamily="34" charset="-128"/>
              </a:rPr>
              <a:t>Interaction 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MS PGothic" panose="020B0600070205080204" pitchFamily="34" charset="-128"/>
              </a:rPr>
              <a:t>Outline: Part 3</a:t>
            </a:r>
          </a:p>
        </p:txBody>
      </p:sp>
      <p:sp>
        <p:nvSpPr>
          <p:cNvPr id="2662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>
                <a:ea typeface="MS PGothic" panose="020B0600070205080204" pitchFamily="34" charset="-128"/>
              </a:rPr>
              <a:t>Part 3: Three-Dimensional Graphics</a:t>
            </a:r>
          </a:p>
          <a:p>
            <a:r>
              <a:rPr lang="en-US" altLang="zh-CN" dirty="0">
                <a:ea typeface="MS PGothic" panose="020B0600070205080204" pitchFamily="34" charset="-128"/>
              </a:rPr>
              <a:t>Contents</a:t>
            </a:r>
          </a:p>
          <a:p>
            <a:pPr lvl="1"/>
            <a:r>
              <a:rPr lang="en-US" altLang="zh-CN" dirty="0">
                <a:ea typeface="MS PGothic" panose="020B0600070205080204" pitchFamily="34" charset="-128"/>
              </a:rPr>
              <a:t>Geometry</a:t>
            </a:r>
          </a:p>
          <a:p>
            <a:pPr lvl="1"/>
            <a:r>
              <a:rPr lang="en-US" altLang="zh-CN" dirty="0">
                <a:ea typeface="MS PGothic" panose="020B0600070205080204" pitchFamily="34" charset="-128"/>
              </a:rPr>
              <a:t>Transformations</a:t>
            </a:r>
          </a:p>
          <a:p>
            <a:pPr lvl="1"/>
            <a:r>
              <a:rPr lang="en-US" altLang="zh-CN" dirty="0">
                <a:ea typeface="MS PGothic" panose="020B0600070205080204" pitchFamily="34" charset="-128"/>
              </a:rPr>
              <a:t>Homogeneous Coordinates</a:t>
            </a:r>
          </a:p>
          <a:p>
            <a:pPr lvl="1"/>
            <a:r>
              <a:rPr lang="en-US" altLang="zh-CN" dirty="0">
                <a:ea typeface="MS PGothic" panose="020B0600070205080204" pitchFamily="34" charset="-128"/>
              </a:rPr>
              <a:t>Viewing</a:t>
            </a:r>
          </a:p>
          <a:p>
            <a:pPr lvl="1"/>
            <a:r>
              <a:rPr lang="en-US" altLang="zh-CN" dirty="0">
                <a:ea typeface="MS PGothic" panose="020B0600070205080204" pitchFamily="34" charset="-128"/>
              </a:rPr>
              <a:t>Lighting and Shading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MS PGothic" panose="020B0600070205080204" pitchFamily="34" charset="-128"/>
              </a:rPr>
              <a:t>Outline: Part 4</a:t>
            </a:r>
          </a:p>
        </p:txBody>
      </p:sp>
      <p:sp>
        <p:nvSpPr>
          <p:cNvPr id="2765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>
                <a:ea typeface="MS PGothic" panose="020B0600070205080204" pitchFamily="34" charset="-128"/>
              </a:rPr>
              <a:t>Part 4: Implementation</a:t>
            </a:r>
          </a:p>
          <a:p>
            <a:r>
              <a:rPr lang="en-US" altLang="zh-CN" dirty="0">
                <a:ea typeface="MS PGothic" panose="020B0600070205080204" pitchFamily="34" charset="-128"/>
              </a:rPr>
              <a:t>Contents</a:t>
            </a:r>
          </a:p>
          <a:p>
            <a:pPr lvl="1"/>
            <a:r>
              <a:rPr lang="en-US" altLang="zh-CN" dirty="0">
                <a:ea typeface="MS PGothic" panose="020B0600070205080204" pitchFamily="34" charset="-128"/>
              </a:rPr>
              <a:t>Approaches (object vs image space)</a:t>
            </a:r>
          </a:p>
          <a:p>
            <a:pPr lvl="1"/>
            <a:r>
              <a:rPr lang="en-US" altLang="zh-CN" dirty="0">
                <a:ea typeface="MS PGothic" panose="020B0600070205080204" pitchFamily="34" charset="-128"/>
              </a:rPr>
              <a:t>Implementing the pipeline</a:t>
            </a:r>
          </a:p>
          <a:p>
            <a:pPr lvl="1"/>
            <a:r>
              <a:rPr lang="en-US" altLang="zh-CN" dirty="0">
                <a:ea typeface="MS PGothic" panose="020B0600070205080204" pitchFamily="34" charset="-128"/>
              </a:rPr>
              <a:t>Clipping</a:t>
            </a:r>
          </a:p>
          <a:p>
            <a:pPr lvl="1"/>
            <a:r>
              <a:rPr lang="en-US" altLang="zh-CN" dirty="0">
                <a:ea typeface="MS PGothic" panose="020B0600070205080204" pitchFamily="34" charset="-128"/>
              </a:rPr>
              <a:t>Line drawing</a:t>
            </a:r>
          </a:p>
          <a:p>
            <a:pPr lvl="1"/>
            <a:r>
              <a:rPr lang="en-US" altLang="zh-CN" dirty="0">
                <a:ea typeface="MS PGothic" panose="020B0600070205080204" pitchFamily="34" charset="-128"/>
              </a:rPr>
              <a:t>Polygon Fill</a:t>
            </a:r>
          </a:p>
          <a:p>
            <a:pPr lvl="1"/>
            <a:r>
              <a:rPr lang="en-US" altLang="zh-CN" dirty="0">
                <a:ea typeface="MS PGothic" panose="020B0600070205080204" pitchFamily="34" charset="-128"/>
              </a:rPr>
              <a:t>Display issues (color)</a:t>
            </a:r>
          </a:p>
          <a:p>
            <a:pPr lvl="1"/>
            <a:r>
              <a:rPr lang="en-US" altLang="zh-CN" dirty="0">
                <a:ea typeface="MS PGothic" panose="020B0600070205080204" pitchFamily="34" charset="-128"/>
              </a:rPr>
              <a:t>Implementing a basic </a:t>
            </a:r>
            <a:r>
              <a:rPr lang="en-US" altLang="zh-CN" dirty="0" err="1">
                <a:ea typeface="MS PGothic" panose="020B0600070205080204" pitchFamily="34" charset="-128"/>
              </a:rPr>
              <a:t>raytracer</a:t>
            </a:r>
            <a:endParaRPr lang="en-US" altLang="zh-CN" dirty="0">
              <a:ea typeface="MS PGothic" panose="020B0600070205080204" pitchFamily="34" charset="-128"/>
            </a:endParaRPr>
          </a:p>
          <a:p>
            <a:pPr lvl="1"/>
            <a:endParaRPr lang="en-US" altLang="zh-CN" dirty="0">
              <a:ea typeface="MS PGothic" panose="020B0600070205080204" pitchFamily="34" charset="-128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a typeface="MS PGothic" panose="020B0600070205080204" pitchFamily="34" charset="-128"/>
              </a:rPr>
              <a:t>Outline: Part 5</a:t>
            </a:r>
          </a:p>
        </p:txBody>
      </p:sp>
      <p:sp>
        <p:nvSpPr>
          <p:cNvPr id="2970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>
                <a:ea typeface="MS PGothic" panose="020B0600070205080204" pitchFamily="34" charset="-128"/>
              </a:rPr>
              <a:t>Part 5: Geometry and Other Graphics Technologies</a:t>
            </a:r>
          </a:p>
          <a:p>
            <a:pPr lvl="1"/>
            <a:r>
              <a:rPr lang="en-US" altLang="zh-CN" dirty="0">
                <a:ea typeface="MS PGothic" panose="020B0600070205080204" pitchFamily="34" charset="-128"/>
              </a:rPr>
              <a:t>Bezier Curve</a:t>
            </a:r>
          </a:p>
          <a:p>
            <a:pPr lvl="1"/>
            <a:r>
              <a:rPr lang="en-US" altLang="zh-CN" dirty="0">
                <a:ea typeface="MS PGothic" panose="020B0600070205080204" pitchFamily="34" charset="-128"/>
              </a:rPr>
              <a:t>Point Cloud</a:t>
            </a:r>
          </a:p>
          <a:p>
            <a:pPr lvl="1"/>
            <a:r>
              <a:rPr lang="en-US" altLang="zh-CN" dirty="0">
                <a:ea typeface="MS PGothic" panose="020B0600070205080204" pitchFamily="34" charset="-128"/>
              </a:rPr>
              <a:t>Mesh</a:t>
            </a:r>
          </a:p>
          <a:p>
            <a:pPr lvl="1"/>
            <a:r>
              <a:rPr lang="en-US" altLang="zh-CN" dirty="0">
                <a:ea typeface="MS PGothic" panose="020B0600070205080204" pitchFamily="34" charset="-128"/>
              </a:rPr>
              <a:t>Animation</a:t>
            </a:r>
          </a:p>
          <a:p>
            <a:pPr lvl="1"/>
            <a:r>
              <a:rPr lang="en-US" altLang="zh-CN" dirty="0">
                <a:ea typeface="MS PGothic" panose="020B0600070205080204" pitchFamily="34" charset="-128"/>
              </a:rPr>
              <a:t>…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4161750" indent="-24161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lvl="1"/>
            <a:fld id="{9AC54B93-7376-436A-8A3A-EFDF7102CA1A}" type="slidenum">
              <a:rPr lang="es-ES" sz="1000">
                <a:latin typeface="Arial" panose="020B0604020202020204" pitchFamily="34" charset="0"/>
              </a:rPr>
              <a:t>2</a:t>
            </a:fld>
            <a:endParaRPr lang="es-ES" sz="1000">
              <a:latin typeface="Arial" panose="020B0604020202020204" pitchFamily="34" charset="0"/>
            </a:endParaRPr>
          </a:p>
        </p:txBody>
      </p:sp>
      <p:sp>
        <p:nvSpPr>
          <p:cNvPr id="1638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Overview (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课程概述）</a:t>
            </a:r>
            <a:endParaRPr lang="en-US" altLang="zh-CN" dirty="0">
              <a:latin typeface="Times New Roman" panose="02020603050405020304" pitchFamily="18" charset="0"/>
              <a:ea typeface="楷体" panose="02010609060101010101" charset="-122"/>
              <a:cs typeface="Times New Roman" panose="02020603050405020304" pitchFamily="18" charset="0"/>
            </a:endParaRPr>
          </a:p>
        </p:txBody>
      </p:sp>
      <p:sp>
        <p:nvSpPr>
          <p:cNvPr id="1638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2700" dirty="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Theory  + </a:t>
            </a:r>
            <a:r>
              <a:rPr lang="en-US" sz="2700" dirty="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Technology</a:t>
            </a:r>
          </a:p>
          <a:p>
            <a:pPr lvl="1" algn="l">
              <a:buClrTx/>
              <a:buSzTx/>
              <a:buFontTx/>
            </a:pPr>
            <a:r>
              <a:rPr lang="en-US" altLang="zh-CN" sz="2200" dirty="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Introduce the basic knowledge about computer graphics   (理论)</a:t>
            </a:r>
          </a:p>
          <a:p>
            <a:pPr lvl="1" algn="l">
              <a:buClrTx/>
              <a:buSzTx/>
              <a:buFontTx/>
            </a:pPr>
            <a:r>
              <a:rPr lang="en-US" altLang="zh-CN" sz="2200" dirty="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Including teaching the OpenGL (a tool to write your 3D programs) </a:t>
            </a:r>
            <a:r>
              <a:rPr lang="zh-CN" altLang="en-US" sz="2200" dirty="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（技术）</a:t>
            </a:r>
            <a:endParaRPr lang="en-US" altLang="zh-CN" sz="2200" dirty="0">
              <a:latin typeface="Times New Roman" panose="02020603050405020304" pitchFamily="18" charset="0"/>
              <a:ea typeface="楷体" panose="02010609060101010101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4161750" indent="-24161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lvl="1"/>
            <a:fld id="{9AC54B93-7376-436A-8A3A-EFDF7102CA1A}" type="slidenum">
              <a:rPr lang="es-ES" sz="1000">
                <a:latin typeface="Arial" panose="020B0604020202020204" pitchFamily="34" charset="0"/>
              </a:rPr>
              <a:t>3</a:t>
            </a:fld>
            <a:endParaRPr lang="es-ES" sz="1000">
              <a:latin typeface="Arial" panose="020B0604020202020204" pitchFamily="34" charset="0"/>
            </a:endParaRPr>
          </a:p>
        </p:txBody>
      </p:sp>
      <p:sp>
        <p:nvSpPr>
          <p:cNvPr id="1638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Overview (</a:t>
            </a:r>
            <a:r>
              <a:rPr lang="zh-CN" altLang="en-US" dirty="0"/>
              <a:t>课程概述）</a:t>
            </a:r>
            <a:endParaRPr lang="en-US" altLang="zh-CN" dirty="0"/>
          </a:p>
        </p:txBody>
      </p:sp>
      <p:sp>
        <p:nvSpPr>
          <p:cNvPr id="1638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2800" dirty="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学分（</a:t>
            </a:r>
            <a:r>
              <a:rPr lang="en-US" altLang="zh-CN" sz="2800" dirty="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 3+1 </a:t>
            </a:r>
            <a:r>
              <a:rPr lang="zh-CN" altLang="en-US" sz="2800" dirty="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）</a:t>
            </a:r>
            <a:endParaRPr lang="en-US" altLang="zh-CN" sz="2800" dirty="0">
              <a:latin typeface="Times New Roman" panose="02020603050405020304" pitchFamily="18" charset="0"/>
              <a:ea typeface="楷体" panose="02010609060101010101" charset="-122"/>
              <a:cs typeface="Times New Roman" panose="02020603050405020304" pitchFamily="18" charset="0"/>
            </a:endParaRPr>
          </a:p>
          <a:p>
            <a:pPr lvl="1"/>
            <a:r>
              <a:rPr lang="zh-CN" altLang="en-US" sz="2200" dirty="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理论</a:t>
            </a:r>
            <a:endParaRPr lang="en-US" altLang="zh-CN" sz="2200" dirty="0">
              <a:latin typeface="Times New Roman" panose="02020603050405020304" pitchFamily="18" charset="0"/>
              <a:ea typeface="楷体" panose="02010609060101010101" charset="-122"/>
              <a:cs typeface="Times New Roman" panose="02020603050405020304" pitchFamily="18" charset="0"/>
            </a:endParaRPr>
          </a:p>
          <a:p>
            <a:pPr lvl="2"/>
            <a:r>
              <a:rPr lang="zh-CN" altLang="en-US" sz="1600" dirty="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时间：每周周四</a:t>
            </a:r>
            <a:r>
              <a:rPr lang="en-US" altLang="zh-CN" sz="1600" dirty="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9</a:t>
            </a:r>
            <a:r>
              <a:rPr lang="zh-CN" altLang="en-US" sz="1600" dirty="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、</a:t>
            </a:r>
            <a:r>
              <a:rPr lang="en-US" altLang="zh-CN" sz="1600" dirty="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10</a:t>
            </a:r>
            <a:r>
              <a:rPr lang="zh-CN" altLang="en-US" sz="1600" dirty="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、</a:t>
            </a:r>
            <a:r>
              <a:rPr lang="en-US" altLang="zh-CN" sz="1600" dirty="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11</a:t>
            </a:r>
            <a:r>
              <a:rPr lang="zh-CN" altLang="en-US" sz="1600" dirty="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节</a:t>
            </a:r>
            <a:endParaRPr lang="en-US" altLang="zh-CN" sz="1600" dirty="0">
              <a:latin typeface="Times New Roman" panose="02020603050405020304" pitchFamily="18" charset="0"/>
              <a:ea typeface="楷体" panose="02010609060101010101" charset="-122"/>
              <a:cs typeface="Times New Roman" panose="02020603050405020304" pitchFamily="18" charset="0"/>
            </a:endParaRPr>
          </a:p>
          <a:p>
            <a:pPr marL="762000" lvl="2" indent="0">
              <a:buNone/>
            </a:pPr>
            <a:r>
              <a:rPr lang="en-US" altLang="zh-CN" sz="1600" dirty="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  </a:t>
            </a:r>
          </a:p>
          <a:p>
            <a:pPr lvl="1"/>
            <a:r>
              <a:rPr lang="zh-CN" altLang="en-US" sz="2200" dirty="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实验</a:t>
            </a:r>
            <a:endParaRPr lang="en-US" altLang="zh-CN" sz="2200" dirty="0">
              <a:latin typeface="Times New Roman" panose="02020603050405020304" pitchFamily="18" charset="0"/>
              <a:ea typeface="楷体" panose="02010609060101010101" charset="-122"/>
              <a:cs typeface="Times New Roman" panose="02020603050405020304" pitchFamily="18" charset="0"/>
            </a:endParaRPr>
          </a:p>
          <a:p>
            <a:pPr lvl="2"/>
            <a:r>
              <a:rPr lang="zh-CN" altLang="en-US" sz="1600" dirty="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时间：每双周四</a:t>
            </a:r>
            <a:r>
              <a:rPr lang="en-US" altLang="zh-CN" sz="1600" dirty="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7</a:t>
            </a:r>
            <a:r>
              <a:rPr lang="zh-CN" altLang="en-US" sz="1600" dirty="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、</a:t>
            </a:r>
            <a:r>
              <a:rPr lang="en-US" altLang="zh-CN" sz="1600" dirty="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8</a:t>
            </a:r>
            <a:r>
              <a:rPr lang="zh-CN" altLang="en-US" sz="1600" dirty="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节</a:t>
            </a:r>
            <a:endParaRPr lang="en-US" altLang="zh-CN" sz="1600" dirty="0">
              <a:latin typeface="Times New Roman" panose="02020603050405020304" pitchFamily="18" charset="0"/>
              <a:ea typeface="楷体" panose="02010609060101010101" charset="-122"/>
              <a:cs typeface="Times New Roman" panose="02020603050405020304" pitchFamily="18" charset="0"/>
            </a:endParaRPr>
          </a:p>
          <a:p>
            <a:pPr marL="762000" lvl="2" indent="0">
              <a:buNone/>
            </a:pPr>
            <a:r>
              <a:rPr lang="en-US" altLang="zh-CN" sz="1600" dirty="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  </a:t>
            </a:r>
          </a:p>
          <a:p>
            <a:pPr lvl="2"/>
            <a:endParaRPr lang="en-US" altLang="zh-CN" sz="1600" dirty="0">
              <a:latin typeface="Times New Roman" panose="02020603050405020304" pitchFamily="18" charset="0"/>
              <a:ea typeface="楷体" panose="02010609060101010101" charset="-122"/>
              <a:cs typeface="Times New Roman" panose="02020603050405020304" pitchFamily="18" charset="0"/>
            </a:endParaRPr>
          </a:p>
          <a:p>
            <a:pPr lvl="1"/>
            <a:r>
              <a:rPr lang="en-US" altLang="zh-CN" sz="2200" dirty="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Requiring hard work (about 2h/w to learn, 3h/w to practice) </a:t>
            </a:r>
            <a:r>
              <a:rPr lang="zh-CN" altLang="en-US" sz="2200" dirty="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建议每周用时 </a:t>
            </a:r>
            <a:r>
              <a:rPr lang="en-US" altLang="zh-CN" sz="2200" dirty="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2</a:t>
            </a:r>
            <a:r>
              <a:rPr lang="zh-CN" altLang="en-US" sz="2200" dirty="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小时学习，</a:t>
            </a:r>
            <a:r>
              <a:rPr lang="en-US" altLang="zh-CN" sz="2200" dirty="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3</a:t>
            </a:r>
            <a:r>
              <a:rPr lang="zh-CN" altLang="en-US" sz="2200" dirty="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小时训练编码</a:t>
            </a:r>
            <a:r>
              <a:rPr lang="en-US" altLang="zh-CN" sz="2200" dirty="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  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4161750" indent="-24161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lvl="1"/>
            <a:fld id="{9190B182-A0A1-4E8C-9CD3-185635F39EC1}" type="slidenum">
              <a:rPr lang="es-ES" sz="1000">
                <a:latin typeface="Arial" panose="020B0604020202020204" pitchFamily="34" charset="0"/>
              </a:rPr>
              <a:t>4</a:t>
            </a:fld>
            <a:endParaRPr lang="es-ES" sz="1000">
              <a:latin typeface="Arial" panose="020B0604020202020204" pitchFamily="34" charset="0"/>
            </a:endParaRPr>
          </a:p>
        </p:txBody>
      </p:sp>
      <p:sp>
        <p:nvSpPr>
          <p:cNvPr id="1843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Objectives 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（课程具体目标）</a:t>
            </a:r>
            <a:endParaRPr lang="en-US" altLang="zh-CN" dirty="0">
              <a:latin typeface="Times New Roman" panose="02020603050405020304" pitchFamily="18" charset="0"/>
              <a:ea typeface="楷体" panose="02010609060101010101" charset="-122"/>
              <a:cs typeface="Times New Roman" panose="02020603050405020304" pitchFamily="18" charset="0"/>
            </a:endParaRPr>
          </a:p>
        </p:txBody>
      </p:sp>
      <p:sp>
        <p:nvSpPr>
          <p:cNvPr id="1843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Broad introduction to Computer Graphics</a:t>
            </a:r>
          </a:p>
          <a:p>
            <a:pPr lvl="1"/>
            <a:r>
              <a:rPr lang="en-US" altLang="zh-CN" dirty="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The generation procedure of a image using a computer (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用计算机生成一张图片的过程）</a:t>
            </a:r>
            <a:endParaRPr lang="en-US" altLang="zh-CN" dirty="0">
              <a:latin typeface="Times New Roman" panose="02020603050405020304" pitchFamily="18" charset="0"/>
              <a:ea typeface="楷体" panose="02010609060101010101" charset="-122"/>
              <a:cs typeface="Times New Roman" panose="02020603050405020304" pitchFamily="18" charset="0"/>
            </a:endParaRPr>
          </a:p>
          <a:p>
            <a:pPr lvl="1"/>
            <a:r>
              <a:rPr lang="en-US" altLang="zh-CN" dirty="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Introduce the details of the key stages of the rendering pipeline</a:t>
            </a:r>
          </a:p>
          <a:p>
            <a:pPr lvl="1"/>
            <a:r>
              <a:rPr lang="en-US" altLang="zh-CN" dirty="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Introduce the details of how to represent or organize a scene  </a:t>
            </a:r>
          </a:p>
          <a:p>
            <a:pPr lvl="1"/>
            <a:endParaRPr lang="en-US" altLang="zh-CN" sz="2400" dirty="0">
              <a:latin typeface="Times New Roman" panose="02020603050405020304" pitchFamily="18" charset="0"/>
              <a:ea typeface="楷体" panose="02010609060101010101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dirty="0">
              <a:latin typeface="Times New Roman" panose="02020603050405020304" pitchFamily="18" charset="0"/>
              <a:ea typeface="楷体" panose="02010609060101010101" charset="-122"/>
              <a:cs typeface="Times New Roman" panose="02020603050405020304" pitchFamily="18" charset="0"/>
            </a:endParaRPr>
          </a:p>
          <a:p>
            <a:endParaRPr lang="en-US" altLang="zh-CN" dirty="0">
              <a:latin typeface="Times New Roman" panose="02020603050405020304" pitchFamily="18" charset="0"/>
              <a:ea typeface="楷体" panose="02010609060101010101" charset="-122"/>
              <a:cs typeface="Times New Roman" panose="02020603050405020304" pitchFamily="18" charset="0"/>
            </a:endParaRPr>
          </a:p>
        </p:txBody>
      </p:sp>
      <p:pic>
        <p:nvPicPr>
          <p:cNvPr id="4100" name="Picture 4" descr="http://www.ntu.edu.sg/home/ehchua/programming/opengl/images/Graphics3D_Pipe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204"/>
          <a:stretch>
            <a:fillRect/>
          </a:stretch>
        </p:blipFill>
        <p:spPr bwMode="auto">
          <a:xfrm>
            <a:off x="762000" y="4724400"/>
            <a:ext cx="7400925" cy="2013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4161750" indent="-24161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lvl="1"/>
            <a:fld id="{9190B182-A0A1-4E8C-9CD3-185635F39EC1}" type="slidenum">
              <a:rPr lang="es-ES" sz="1000">
                <a:latin typeface="Arial" panose="020B0604020202020204" pitchFamily="34" charset="0"/>
              </a:rPr>
              <a:t>5</a:t>
            </a:fld>
            <a:endParaRPr lang="es-ES" sz="1000">
              <a:latin typeface="Arial" panose="020B0604020202020204" pitchFamily="34" charset="0"/>
            </a:endParaRPr>
          </a:p>
        </p:txBody>
      </p:sp>
      <p:sp>
        <p:nvSpPr>
          <p:cNvPr id="1843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Objectives </a:t>
            </a:r>
            <a:r>
              <a:rPr lang="zh-CN" altLang="en-US" dirty="0"/>
              <a:t>（课程具体目标）</a:t>
            </a:r>
            <a:endParaRPr lang="en-US" altLang="zh-CN" dirty="0"/>
          </a:p>
        </p:txBody>
      </p:sp>
      <p:sp>
        <p:nvSpPr>
          <p:cNvPr id="1843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OpenGL based course</a:t>
            </a:r>
          </a:p>
          <a:p>
            <a:pPr lvl="1"/>
            <a:r>
              <a:rPr lang="en-US" altLang="zh-CN" sz="2600" dirty="0"/>
              <a:t>to write a 3D program (</a:t>
            </a:r>
            <a:r>
              <a:rPr lang="zh-CN" altLang="en-US" sz="2600" dirty="0"/>
              <a:t>怎样写一个</a:t>
            </a:r>
            <a:r>
              <a:rPr lang="en-US" altLang="zh-CN" sz="2600" dirty="0"/>
              <a:t>3D</a:t>
            </a:r>
            <a:r>
              <a:rPr lang="zh-CN" altLang="en-US" sz="2600" dirty="0"/>
              <a:t>程序）</a:t>
            </a:r>
            <a:endParaRPr lang="en-US" altLang="zh-CN" sz="2600" dirty="0"/>
          </a:p>
          <a:p>
            <a:endParaRPr lang="en-US" altLang="zh-CN" dirty="0"/>
          </a:p>
          <a:p>
            <a:endParaRPr lang="en-US" altLang="zh-CN" dirty="0"/>
          </a:p>
        </p:txBody>
      </p:sp>
      <p:pic>
        <p:nvPicPr>
          <p:cNvPr id="5122" name="Picture 2" descr="http://wap.yesky.com/imagelist/2009/198/l1emq18mz91h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143" y="3009900"/>
            <a:ext cx="3810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图片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2952750"/>
            <a:ext cx="3880984" cy="297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4161750" indent="-24161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lvl="1"/>
            <a:fld id="{9190B182-A0A1-4E8C-9CD3-185635F39EC1}" type="slidenum">
              <a:rPr lang="es-ES" sz="1000">
                <a:latin typeface="Arial" panose="020B0604020202020204" pitchFamily="34" charset="0"/>
              </a:rPr>
              <a:t>6</a:t>
            </a:fld>
            <a:endParaRPr lang="es-ES" sz="1000">
              <a:latin typeface="Arial" panose="020B0604020202020204" pitchFamily="34" charset="0"/>
            </a:endParaRPr>
          </a:p>
        </p:txBody>
      </p:sp>
      <p:sp>
        <p:nvSpPr>
          <p:cNvPr id="1843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Objectives </a:t>
            </a:r>
            <a:r>
              <a:rPr lang="zh-CN" altLang="en-US" dirty="0"/>
              <a:t>（课程具体目标）</a:t>
            </a:r>
            <a:endParaRPr lang="en-US" altLang="zh-CN" dirty="0"/>
          </a:p>
        </p:txBody>
      </p:sp>
      <p:sp>
        <p:nvSpPr>
          <p:cNvPr id="1843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>
                <a:ea typeface="MS PGothic" panose="020B0600070205080204" pitchFamily="34" charset="-128"/>
              </a:rPr>
              <a:t>Introduce the latest techniques on computer graphics</a:t>
            </a:r>
          </a:p>
          <a:p>
            <a:pPr lvl="1"/>
            <a:r>
              <a:rPr lang="en-US" altLang="zh-CN" sz="2000" dirty="0">
                <a:ea typeface="MS PGothic" panose="020B0600070205080204" pitchFamily="34" charset="-128"/>
              </a:rPr>
              <a:t>3D Printing</a:t>
            </a:r>
          </a:p>
          <a:p>
            <a:pPr lvl="1"/>
            <a:r>
              <a:rPr lang="en-US" altLang="zh-CN" sz="2000" dirty="0">
                <a:ea typeface="MS PGothic" panose="020B0600070205080204" pitchFamily="34" charset="-128"/>
              </a:rPr>
              <a:t>Virtual Reality Glass</a:t>
            </a:r>
          </a:p>
          <a:p>
            <a:pPr lvl="1"/>
            <a:r>
              <a:rPr lang="en-US" altLang="zh-CN" sz="2000" dirty="0">
                <a:ea typeface="MS PGothic" panose="020B0600070205080204" pitchFamily="34" charset="-128"/>
              </a:rPr>
              <a:t>3D Movies</a:t>
            </a:r>
          </a:p>
          <a:p>
            <a:pPr lvl="1"/>
            <a:r>
              <a:rPr lang="en-US" altLang="zh-CN" sz="2000" dirty="0">
                <a:ea typeface="MS PGothic" panose="020B0600070205080204" pitchFamily="34" charset="-128"/>
              </a:rPr>
              <a:t>… </a:t>
            </a:r>
          </a:p>
          <a:p>
            <a:pPr lvl="1"/>
            <a:r>
              <a:rPr lang="en-US" altLang="zh-CN" sz="2000" dirty="0">
                <a:ea typeface="MS PGothic" panose="020B0600070205080204" pitchFamily="34" charset="-128"/>
              </a:rPr>
              <a:t>AIGC</a:t>
            </a:r>
            <a:endParaRPr lang="en-US" altLang="zh-CN" sz="2600" dirty="0">
              <a:ea typeface="MS PGothic" panose="020B0600070205080204" pitchFamily="34" charset="-128"/>
            </a:endParaRPr>
          </a:p>
          <a:p>
            <a:endParaRPr lang="en-US" altLang="zh-CN" dirty="0">
              <a:ea typeface="MS PGothic" panose="020B0600070205080204" pitchFamily="34" charset="-128"/>
            </a:endParaRPr>
          </a:p>
          <a:p>
            <a:endParaRPr lang="en-US" altLang="zh-CN" dirty="0">
              <a:ea typeface="MS PGothic" panose="020B0600070205080204" pitchFamily="34" charset="-128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7714" y="1985282"/>
            <a:ext cx="3149600" cy="2362200"/>
          </a:xfrm>
          <a:prstGeom prst="rect">
            <a:avLst/>
          </a:prstGeom>
        </p:spPr>
      </p:pic>
      <p:pic>
        <p:nvPicPr>
          <p:cNvPr id="9218" name="Picture 2" descr="http://www.cghlj.com/uploads/allimg/140303/1-140303102109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4509875"/>
            <a:ext cx="3581400" cy="2241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http://baike.diy368.com/uploads/201301/1359165723zMhicBxq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4461782"/>
            <a:ext cx="2990151" cy="2322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4161750" indent="-24161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lvl="1"/>
            <a:fld id="{A0A58A4D-7CF2-4BE6-B3A5-679993CA6F70}" type="slidenum">
              <a:rPr lang="es-ES" sz="1000">
                <a:latin typeface="Arial" panose="020B0604020202020204" pitchFamily="34" charset="0"/>
              </a:rPr>
              <a:t>7</a:t>
            </a:fld>
            <a:endParaRPr lang="es-ES" sz="1000">
              <a:latin typeface="Arial" panose="020B0604020202020204" pitchFamily="34" charset="0"/>
            </a:endParaRPr>
          </a:p>
        </p:txBody>
      </p:sp>
      <p:sp>
        <p:nvSpPr>
          <p:cNvPr id="1946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300" dirty="0"/>
              <a:t>Prerequisites (</a:t>
            </a:r>
            <a:r>
              <a:rPr lang="zh-CN" altLang="en-US" sz="3300" dirty="0"/>
              <a:t>先修条件）</a:t>
            </a:r>
            <a:endParaRPr lang="en-US" altLang="zh-CN" sz="3300" dirty="0"/>
          </a:p>
        </p:txBody>
      </p:sp>
      <p:sp>
        <p:nvSpPr>
          <p:cNvPr id="1946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Good programming skills in C (or C++)</a:t>
            </a:r>
          </a:p>
          <a:p>
            <a:pPr lvl="1"/>
            <a:r>
              <a:rPr lang="zh-CN" altLang="en-US" dirty="0"/>
              <a:t>热爱编程，编程基础扎实</a:t>
            </a:r>
          </a:p>
          <a:p>
            <a:r>
              <a:rPr lang="en-US" altLang="zh-CN" dirty="0"/>
              <a:t>Basic Data Structures </a:t>
            </a:r>
            <a:r>
              <a:rPr lang="zh-CN" altLang="en-US" dirty="0"/>
              <a:t>（数据结构基础）</a:t>
            </a:r>
            <a:endParaRPr lang="en-US" altLang="zh-CN" dirty="0"/>
          </a:p>
          <a:p>
            <a:pPr lvl="1"/>
            <a:r>
              <a:rPr lang="en-US" altLang="zh-CN" dirty="0"/>
              <a:t>Linked lists  </a:t>
            </a:r>
          </a:p>
          <a:p>
            <a:pPr lvl="1"/>
            <a:r>
              <a:rPr lang="en-US" altLang="zh-CN" dirty="0"/>
              <a:t>Arrays</a:t>
            </a:r>
          </a:p>
        </p:txBody>
      </p:sp>
      <p:pic>
        <p:nvPicPr>
          <p:cNvPr id="6148" name="Picture 4" descr="http://img.ios114.com/uploads/image/20131114/20131114164603_3705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3573018"/>
            <a:ext cx="4376057" cy="3143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4161750" indent="-24161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lvl="1"/>
            <a:fld id="{A0A58A4D-7CF2-4BE6-B3A5-679993CA6F70}" type="slidenum">
              <a:rPr lang="es-ES" sz="1000">
                <a:latin typeface="Arial" panose="020B0604020202020204" pitchFamily="34" charset="0"/>
              </a:rPr>
              <a:t>8</a:t>
            </a:fld>
            <a:endParaRPr lang="es-ES" sz="1000">
              <a:latin typeface="Arial" panose="020B0604020202020204" pitchFamily="34" charset="0"/>
            </a:endParaRPr>
          </a:p>
        </p:txBody>
      </p:sp>
      <p:sp>
        <p:nvSpPr>
          <p:cNvPr id="1946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300" dirty="0"/>
              <a:t>Prerequisites (</a:t>
            </a:r>
            <a:r>
              <a:rPr lang="zh-CN" altLang="en-US" sz="3300" dirty="0"/>
              <a:t>先修条件）</a:t>
            </a:r>
            <a:endParaRPr lang="en-US" altLang="zh-CN" sz="3300" dirty="0"/>
          </a:p>
        </p:txBody>
      </p:sp>
      <p:sp>
        <p:nvSpPr>
          <p:cNvPr id="1946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Geometry </a:t>
            </a:r>
            <a:r>
              <a:rPr lang="zh-CN" altLang="en-US" dirty="0"/>
              <a:t>（空间几何的直觉）</a:t>
            </a:r>
            <a:endParaRPr lang="en-US" altLang="zh-CN" dirty="0"/>
          </a:p>
        </p:txBody>
      </p:sp>
      <p:pic>
        <p:nvPicPr>
          <p:cNvPr id="7170" name="Picture 2" descr="http://picm.photophoto.cn/001/005/006/005006001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2171700"/>
            <a:ext cx="3462494" cy="4501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http://pic26.nipic.com/20121230/8660537_173623368129_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2931" y="2743200"/>
            <a:ext cx="4724400" cy="300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4161750" indent="-24161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lvl="1"/>
            <a:fld id="{A0A58A4D-7CF2-4BE6-B3A5-679993CA6F70}" type="slidenum">
              <a:rPr lang="es-ES" sz="1000">
                <a:latin typeface="Arial" panose="020B0604020202020204" pitchFamily="34" charset="0"/>
              </a:rPr>
              <a:t>9</a:t>
            </a:fld>
            <a:endParaRPr lang="es-ES" sz="1000">
              <a:latin typeface="Arial" panose="020B0604020202020204" pitchFamily="34" charset="0"/>
            </a:endParaRPr>
          </a:p>
        </p:txBody>
      </p:sp>
      <p:sp>
        <p:nvSpPr>
          <p:cNvPr id="1946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300" dirty="0">
                <a:ea typeface="MS PGothic" panose="020B0600070205080204" pitchFamily="34" charset="-128"/>
              </a:rPr>
              <a:t>Prerequisites (</a:t>
            </a:r>
            <a:r>
              <a:rPr lang="zh-CN" altLang="en-US" sz="3300" dirty="0">
                <a:ea typeface="MS PGothic" panose="020B0600070205080204" pitchFamily="34" charset="-128"/>
              </a:rPr>
              <a:t>先修条件）</a:t>
            </a:r>
            <a:endParaRPr lang="en-US" altLang="zh-CN" sz="3300" dirty="0">
              <a:ea typeface="MS PGothic" panose="020B0600070205080204" pitchFamily="34" charset="-128"/>
            </a:endParaRPr>
          </a:p>
        </p:txBody>
      </p:sp>
      <p:sp>
        <p:nvSpPr>
          <p:cNvPr id="1946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>
                <a:ea typeface="MS PGothic" panose="020B0600070205080204" pitchFamily="34" charset="-128"/>
              </a:rPr>
              <a:t>Solid Linear Algebra </a:t>
            </a:r>
            <a:r>
              <a:rPr lang="zh-CN" altLang="en-US" dirty="0">
                <a:ea typeface="MS PGothic" panose="020B0600070205080204" pitchFamily="34" charset="-128"/>
              </a:rPr>
              <a:t>（扎实的线代功底）</a:t>
            </a:r>
            <a:endParaRPr lang="en-US" altLang="zh-CN" dirty="0">
              <a:ea typeface="MS PGothic" panose="020B0600070205080204" pitchFamily="34" charset="-128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8275" y="3977141"/>
            <a:ext cx="2389874" cy="2271259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0" y="2261286"/>
            <a:ext cx="2286000" cy="2335427"/>
          </a:xfrm>
          <a:prstGeom prst="rect">
            <a:avLst/>
          </a:prstGeom>
        </p:spPr>
      </p:pic>
      <p:sp>
        <p:nvSpPr>
          <p:cNvPr id="6" name="右箭头 5"/>
          <p:cNvSpPr/>
          <p:nvPr/>
        </p:nvSpPr>
        <p:spPr bwMode="auto">
          <a:xfrm rot="19087133">
            <a:off x="4000878" y="3776077"/>
            <a:ext cx="1385072" cy="64490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1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2743297" y="2486134"/>
                <a:ext cx="2739594" cy="97424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=[</m:t>
                      </m:r>
                      <m:m>
                        <m:mPr>
                          <m:mcs>
                            <m:mc>
                              <m:mcPr>
                                <m:count m:val="3"/>
                                <m:mcJc m:val="center"/>
                              </m:mcPr>
                            </m:mc>
                          </m:mcs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?</m:t>
                            </m:r>
                          </m:e>
                          <m:e>
                            <m:r>
                              <m:rPr>
                                <m:brk m:alnAt="7"/>
                              </m:rPr>
                              <a:rPr lang="en-US" altLang="zh-CN" i="1">
                                <a:latin typeface="Cambria Math" panose="02040503050406030204" pitchFamily="18" charset="0"/>
                              </a:rPr>
                              <m:t>?</m:t>
                            </m:r>
                          </m:e>
                          <m:e>
                            <m:r>
                              <m:rPr>
                                <m:brk m:alnAt="7"/>
                              </m:rPr>
                              <a:rPr lang="en-US" altLang="zh-CN" i="1">
                                <a:latin typeface="Cambria Math" panose="02040503050406030204" pitchFamily="18" charset="0"/>
                              </a:rPr>
                              <m:t>?</m:t>
                            </m:r>
                          </m:e>
                        </m:mr>
                        <m:mr>
                          <m:e>
                            <m:r>
                              <m:rPr>
                                <m:brk m:alnAt="7"/>
                              </m:rPr>
                              <a:rPr lang="en-US" altLang="zh-CN" i="1">
                                <a:latin typeface="Cambria Math" panose="02040503050406030204" pitchFamily="18" charset="0"/>
                              </a:rPr>
                              <m:t>?</m:t>
                            </m:r>
                          </m:e>
                          <m:e>
                            <m:r>
                              <m:rPr>
                                <m:brk m:alnAt="7"/>
                              </m:rPr>
                              <a:rPr lang="en-US" altLang="zh-CN" i="1">
                                <a:latin typeface="Cambria Math" panose="02040503050406030204" pitchFamily="18" charset="0"/>
                              </a:rPr>
                              <m:t>?</m:t>
                            </m:r>
                          </m:e>
                          <m:e>
                            <m:r>
                              <m:rPr>
                                <m:brk m:alnAt="7"/>
                              </m:rPr>
                              <a:rPr lang="en-US" altLang="zh-CN" i="1">
                                <a:latin typeface="Cambria Math" panose="02040503050406030204" pitchFamily="18" charset="0"/>
                              </a:rPr>
                              <m:t>?</m:t>
                            </m:r>
                          </m:e>
                        </m:mr>
                        <m:mr>
                          <m:e>
                            <m:r>
                              <m:rPr>
                                <m:brk m:alnAt="7"/>
                              </m:rPr>
                              <a:rPr lang="en-US" altLang="zh-CN" i="1">
                                <a:latin typeface="Cambria Math" panose="02040503050406030204" pitchFamily="18" charset="0"/>
                              </a:rPr>
                              <m:t>?</m:t>
                            </m:r>
                          </m:e>
                          <m:e>
                            <m:r>
                              <m:rPr>
                                <m:brk m:alnAt="7"/>
                              </m:rPr>
                              <a:rPr lang="en-US" altLang="zh-CN" i="1">
                                <a:latin typeface="Cambria Math" panose="02040503050406030204" pitchFamily="18" charset="0"/>
                              </a:rPr>
                              <m:t>?</m:t>
                            </m:r>
                          </m:e>
                          <m:e>
                            <m:r>
                              <m:rPr>
                                <m:brk m:alnAt="7"/>
                              </m:rPr>
                              <a:rPr lang="en-US" altLang="zh-CN" i="1">
                                <a:latin typeface="Cambria Math" panose="02040503050406030204" pitchFamily="18" charset="0"/>
                              </a:rPr>
                              <m:t>?</m:t>
                            </m:r>
                          </m:e>
                        </m:mr>
                      </m:m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3297" y="2486134"/>
                <a:ext cx="2739594" cy="974241"/>
              </a:xfrm>
              <a:prstGeom prst="rect">
                <a:avLst/>
              </a:prstGeom>
              <a:blipFill rotWithShape="1">
                <a:blip r:embed="rId4"/>
                <a:stretch>
                  <a:fillRect l="-4" t="-11" r="11" b="2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NzdlNzNkOWNlZmViZjkzOTk4NDM4M2U0ZWE0YzMyMzMifQ=="/>
</p:tagLst>
</file>

<file path=ppt/theme/theme1.xml><?xml version="1.0" encoding="utf-8"?>
<a:theme xmlns:a="http://schemas.openxmlformats.org/drawingml/2006/main" name="AngelICG02">
  <a:themeElements>
    <a:clrScheme name="AngelICG02 1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AngelICG02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</a:spPr>
      <a:bodyPr vert="horz" wrap="square" lIns="91440" tIns="45720" rIns="91440" bIns="45720" numCol="1" anchor="ctr" anchorCtr="1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</a:spPr>
      <a:bodyPr vert="horz" wrap="square" lIns="91440" tIns="45720" rIns="91440" bIns="45720" numCol="1" anchor="ctr" anchorCtr="1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</a:defRPr>
        </a:defPPr>
      </a:lstStyle>
    </a:lnDef>
  </a:objectDefaults>
  <a:extraClrSchemeLst>
    <a:extraClrScheme>
      <a:clrScheme name="AngelICG02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ngelICG02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ngelICG02 3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ngelICG02 4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ngelICG02 5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ngelICG02 6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ngelICG02 7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C:\PPT\BOOK_LECTURE\AngelICG02.ppt</Template>
  <TotalTime>2</TotalTime>
  <Words>513</Words>
  <Application>Microsoft Office PowerPoint</Application>
  <PresentationFormat>全屏显示(4:3)</PresentationFormat>
  <Paragraphs>128</Paragraphs>
  <Slides>19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5" baseType="lpstr">
      <vt:lpstr>MS PGothic</vt:lpstr>
      <vt:lpstr>Arial</vt:lpstr>
      <vt:lpstr>Cambria Math</vt:lpstr>
      <vt:lpstr>Times New Roman</vt:lpstr>
      <vt:lpstr>AngelICG02</vt:lpstr>
      <vt:lpstr>Image</vt:lpstr>
      <vt:lpstr>Introduction to Computer Graphics</vt:lpstr>
      <vt:lpstr>Overview (课程概述）</vt:lpstr>
      <vt:lpstr>Overview (课程概述）</vt:lpstr>
      <vt:lpstr>Objectives （课程具体目标）</vt:lpstr>
      <vt:lpstr>Objectives （课程具体目标）</vt:lpstr>
      <vt:lpstr>Objectives （课程具体目标）</vt:lpstr>
      <vt:lpstr>Prerequisites (先修条件）</vt:lpstr>
      <vt:lpstr>Prerequisites (先修条件）</vt:lpstr>
      <vt:lpstr>Prerequisites (先修条件）</vt:lpstr>
      <vt:lpstr>Grading policy (评分标准)</vt:lpstr>
      <vt:lpstr>Textbook(教材）</vt:lpstr>
      <vt:lpstr>Textbook(教材）</vt:lpstr>
      <vt:lpstr>References (参考资料）</vt:lpstr>
      <vt:lpstr>Resources</vt:lpstr>
      <vt:lpstr>Outline: Part 1</vt:lpstr>
      <vt:lpstr>Outline: Part 2</vt:lpstr>
      <vt:lpstr>Outline: Part 3</vt:lpstr>
      <vt:lpstr>Outline: Part 4</vt:lpstr>
      <vt:lpstr>Outline: Part 5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ming</dc:creator>
  <cp:lastModifiedBy>Prof. Chen</cp:lastModifiedBy>
  <cp:revision>109</cp:revision>
  <dcterms:created xsi:type="dcterms:W3CDTF">2011-07-24T21:10:00Z</dcterms:created>
  <dcterms:modified xsi:type="dcterms:W3CDTF">2025-02-19T06:05:04Z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5FDD373AAE024454BE287C21D38838CF</vt:lpwstr>
  </property>
  <property fmtid="{D5CDD505-2E9C-101B-9397-08002B2CF9AE}" pid="3" name="KSOProductBuildVer">
    <vt:lpwstr>2052-12.1.0.16120</vt:lpwstr>
  </property>
</Properties>
</file>